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the data is very big and my computer wasn’t able to compile everything right now to prepare a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However, some interesting points of analysis is that people on average park for about an hour and people utilize parking meters in the morning more than night times. </a:t>
            </a:r>
          </a:p>
          <a:p>
            <a:r>
              <a:rPr lang="en-US" dirty="0"/>
              <a:t>Using this, we may be able to exponentialize pricing or reduce max parking times to create a </a:t>
            </a:r>
            <a:r>
              <a:rPr lang="en-US"/>
              <a:t>better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Stats</vt:lpstr>
      <vt:lpstr>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5</cp:revision>
  <dcterms:created xsi:type="dcterms:W3CDTF">2019-03-16T17:01:26Z</dcterms:created>
  <dcterms:modified xsi:type="dcterms:W3CDTF">2019-03-16T17:25:43Z</dcterms:modified>
</cp:coreProperties>
</file>