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Stats</vt:lpstr>
      <vt:lpstr>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2</cp:revision>
  <dcterms:created xsi:type="dcterms:W3CDTF">2019-03-16T17:01:26Z</dcterms:created>
  <dcterms:modified xsi:type="dcterms:W3CDTF">2019-03-16T17:12:39Z</dcterms:modified>
</cp:coreProperties>
</file>