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6B1-468F-44A0-9C5B-47FA157A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20B5-E834-410C-A44F-068835B8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65B-AA4B-458C-9501-00A092F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EBE-FADE-43AD-8988-CF6CC9A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65-052D-47B9-B7BE-2409BF2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FF5-7549-4EB7-A755-3B28352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6D1-B6B9-4F51-946C-DBFB5714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76C-4D40-42CF-97FE-7BBAB95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9BCC-CAAA-4898-AF35-2DE7A2E4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563-CB46-439B-BE47-E24589B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C2A8-F5D8-4D11-A93F-1BB504CA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9584-3685-46C7-98E7-474BBB12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45A-30FD-448F-8A8D-D49F61C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2F83-CE38-4CD7-85AE-68DB244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FE9-C03C-4F05-A4E8-D4A7AF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DD0-211E-4EBF-B5BD-06D8B5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CE4-B187-479E-9F3D-58FD22C9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F0-AE88-4557-A326-10F09FC9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5846-48CD-4989-BD29-68FFA8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1E7-BFE3-4AB0-A973-1E2C1D0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A2-BC80-42A9-AAC8-6963C17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CA95-D521-44D7-97C9-BE76FC6C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6A7-185F-4100-9BF6-CA97FA2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06E1-6BD6-4DF5-AB05-F7FF18D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541E-3615-4E9A-86AB-342C647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372-3306-4496-943D-1F1B6D65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BD73-08D3-4732-91CE-743F4959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D7A2-DB87-4E19-A01D-0B5DF7C1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51CF-8F17-4E7D-9162-45CDE9B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DA73-5C24-46BC-B0B2-0D8C7C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A4F9-0AA7-482E-8F69-CF59571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DE65-963D-47F2-926B-2369A8D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13E-E929-46ED-80E0-C0A9E3B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4819-228C-4A62-8D2A-7C9235CD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CD3E-818A-4862-9D1F-AF25957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68F5-402D-4977-B764-A49F5FF5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DDEB1-BE25-496B-B6B9-B60209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720C-E188-40D2-9B0C-FC53F43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7C19-EEE6-4488-8FCA-62AF579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FC1-51CB-4583-8601-04E6159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E6C-8105-471A-8C25-9E546D7C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050B-9780-4C1E-A2C8-48E480E9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AD8-F5DE-4CA7-88F6-1A12AC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4D1B-946A-44B2-93A3-EA581F5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E7D2-02CA-4483-B1D1-3E14D99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5D4A-9536-4649-B381-D5656C16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5F1-17DD-43D3-B460-F00FFC1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78C-82D3-48ED-AF7E-A061C254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82A4-2476-40C8-A5B2-4D934B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7BF8-F043-4B5B-B8AA-C92826F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0506-C510-47B9-9DC3-4F76FB14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7883-60E5-48E3-863E-9C7690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B2D-29B0-4E7F-BBC2-DECCF00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CAB9-141A-4F06-AB49-180EFAD1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30C-8B9E-4BF7-88BB-129CA05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04C6-1114-4992-83A0-46F1BFE8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F405-81F0-4FC0-8656-F875B7B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094-83E5-4270-AA7E-429F8897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0D79-2506-4DD9-8B37-A1621FCD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71A6-407A-4B68-9C7F-F564CB6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7764-A2A8-4588-80CE-F15B115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4E7C-1DC2-4EFE-A913-66121845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7111-6210-4AFF-A3C7-485BA7A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-GITHUB-23/BigData?fbclid=IwAR0232gChmYyBjsV6WYux3o5UDWCtXc7BTWKUBKHIQybrp1TQ5xMY01QpD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573E5-546E-4E4C-8BF1-2BFA6F4C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Team World 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1D5E-C4AB-4382-A3DE-2EA73344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Big Data Hackathon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world wide">
            <a:extLst>
              <a:ext uri="{FF2B5EF4-FFF2-40B4-BE49-F238E27FC236}">
                <a16:creationId xmlns:a16="http://schemas.microsoft.com/office/drawing/2014/main" id="{CF123BCE-2648-4CF2-BBCC-8BEA7B2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433493"/>
            <a:ext cx="4141760" cy="29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020-D706-4E6B-A4BE-9CB57A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pic>
        <p:nvPicPr>
          <p:cNvPr id="1026" name="Picture 2" descr="https://scontent-lax3-1.xx.fbcdn.net/v/t1.15752-9/53503839_394778757972722_8077018224438280192_n.png?_nc_cat=111&amp;_nc_ht=scontent-lax3-1.xx&amp;oh=f5978ba05d9171f818fdc961f8c3c6e0&amp;oe=5D1BAEA7">
            <a:extLst>
              <a:ext uri="{FF2B5EF4-FFF2-40B4-BE49-F238E27FC236}">
                <a16:creationId xmlns:a16="http://schemas.microsoft.com/office/drawing/2014/main" id="{51C08A0B-62F8-4AE1-BE03-145B5B05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6" y="2471044"/>
            <a:ext cx="4985959" cy="28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ax3-1.xx.fbcdn.net/v/t1.15752-9/54192479_661904820930818_5007165967092940800_n.png?_nc_cat=105&amp;_nc_ht=scontent-lax3-1.xx&amp;oh=91b402205539f9a566efa56a23967ac8&amp;oe=5D114C93">
            <a:extLst>
              <a:ext uri="{FF2B5EF4-FFF2-40B4-BE49-F238E27FC236}">
                <a16:creationId xmlns:a16="http://schemas.microsoft.com/office/drawing/2014/main" id="{4226E7FC-4DA5-4870-8556-7B019F3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125764"/>
            <a:ext cx="4300537" cy="4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F65-4B23-4C2C-B086-AEDEFD3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40D8-EE95-452B-9558-7C3A680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https://github.com/JM-GITHUB-23/BigData</a:t>
            </a:r>
            <a:endParaRPr lang="en-US" dirty="0"/>
          </a:p>
          <a:p>
            <a:r>
              <a:rPr lang="en-US" dirty="0"/>
              <a:t>This web application was supposed to allow users to enter their personal data and then have relevant transportation and money estimates pulled.</a:t>
            </a:r>
          </a:p>
          <a:p>
            <a:endParaRPr lang="en-US" dirty="0"/>
          </a:p>
          <a:p>
            <a:r>
              <a:rPr lang="en-US" dirty="0"/>
              <a:t> The goal was to combine personal commute data with information from various datasets and perhaps even google maps to show estimated costs to the user.</a:t>
            </a:r>
          </a:p>
          <a:p>
            <a:endParaRPr lang="en-US" dirty="0"/>
          </a:p>
          <a:p>
            <a:r>
              <a:rPr lang="en-US" dirty="0"/>
              <a:t> Some of the estimated costs </a:t>
            </a:r>
          </a:p>
          <a:p>
            <a:pPr lvl="1"/>
            <a:r>
              <a:rPr lang="en-US" dirty="0"/>
              <a:t>* estimate time stuck in traffic</a:t>
            </a:r>
          </a:p>
          <a:p>
            <a:pPr lvl="1"/>
            <a:r>
              <a:rPr lang="en-US" dirty="0"/>
              <a:t>* estimate mileage costs</a:t>
            </a:r>
          </a:p>
          <a:p>
            <a:pPr lvl="1"/>
            <a:r>
              <a:rPr lang="en-US" dirty="0"/>
              <a:t>* health costs</a:t>
            </a:r>
          </a:p>
          <a:p>
            <a:pPr lvl="1"/>
            <a:r>
              <a:rPr lang="en-US" dirty="0"/>
              <a:t>* carbon footprint</a:t>
            </a:r>
          </a:p>
          <a:p>
            <a:endParaRPr lang="en-US" dirty="0"/>
          </a:p>
          <a:p>
            <a:r>
              <a:rPr lang="en-US" dirty="0"/>
              <a:t>We also wanted people to use the application for checking which street parking spaces were available.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6F8-CD9C-4DD9-8576-03080FA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CB2A-73A4-4E0C-AFDC-4EFAA04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from around Downtown San Diego area. </a:t>
            </a:r>
          </a:p>
          <a:p>
            <a:r>
              <a:rPr lang="en-US" dirty="0"/>
              <a:t>We used the transaction time and transaction amount (in cents) to check how long people are typically staying for based on time of day.</a:t>
            </a:r>
          </a:p>
          <a:p>
            <a:r>
              <a:rPr lang="en-US" dirty="0"/>
              <a:t>We hoped that we could change the parking meter’s max time or price to increase flow.</a:t>
            </a:r>
          </a:p>
        </p:txBody>
      </p:sp>
    </p:spTree>
    <p:extLst>
      <p:ext uri="{BB962C8B-B14F-4D97-AF65-F5344CB8AC3E}">
        <p14:creationId xmlns:p14="http://schemas.microsoft.com/office/powerpoint/2010/main" val="895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CC3-34CA-4E9F-BE78-ADEEC3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C9361-9803-45D9-8652-476BC34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09A1FF-3984-41BD-A170-A29EF45E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197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D86F-AC4A-47E2-BEEB-5362C7BB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40D06-067F-45A5-A27D-1BD54C2CF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9" y="1825625"/>
            <a:ext cx="7192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128C-640E-437C-B9A7-B559B1A4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31EDD-8D2A-41EC-8030-B93A7A7EA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153" y="1825625"/>
            <a:ext cx="7413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0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B24-AB6E-419C-AD0F-ED9FC2DE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B4B77A-C4EC-4A8F-A9B8-6439712E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Average of transaction amount in the morning</a:t>
            </a:r>
          </a:p>
          <a:p>
            <a:pPr lvl="1"/>
            <a:r>
              <a:rPr lang="en-US" dirty="0"/>
              <a:t>121.7834</a:t>
            </a:r>
          </a:p>
          <a:p>
            <a:r>
              <a:rPr lang="en-US" dirty="0"/>
              <a:t>Average of transaction amount in the noon</a:t>
            </a:r>
          </a:p>
          <a:p>
            <a:pPr lvl="1"/>
            <a:r>
              <a:rPr lang="en-US" dirty="0"/>
              <a:t>119.1045</a:t>
            </a:r>
          </a:p>
          <a:p>
            <a:r>
              <a:rPr lang="en-US" dirty="0"/>
              <a:t>Average of transaction amount in the afternoon</a:t>
            </a:r>
          </a:p>
          <a:p>
            <a:pPr lvl="1"/>
            <a:r>
              <a:rPr lang="en-US" dirty="0"/>
              <a:t>113.4936</a:t>
            </a:r>
          </a:p>
          <a:p>
            <a:r>
              <a:rPr lang="en-US" dirty="0"/>
              <a:t>Average of transaction amount in the evening</a:t>
            </a:r>
          </a:p>
          <a:p>
            <a:pPr lvl="1"/>
            <a:r>
              <a:rPr lang="en-US" dirty="0"/>
              <a:t>81.42927</a:t>
            </a:r>
          </a:p>
          <a:p>
            <a:r>
              <a:rPr lang="en-US" dirty="0"/>
              <a:t>Average of transaction amount in the night</a:t>
            </a:r>
          </a:p>
          <a:p>
            <a:pPr lvl="1"/>
            <a:r>
              <a:rPr lang="en-US" dirty="0"/>
              <a:t>20.2761</a:t>
            </a:r>
          </a:p>
        </p:txBody>
      </p:sp>
    </p:spTree>
    <p:extLst>
      <p:ext uri="{BB962C8B-B14F-4D97-AF65-F5344CB8AC3E}">
        <p14:creationId xmlns:p14="http://schemas.microsoft.com/office/powerpoint/2010/main" val="296499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F34-E803-4573-9C5A-0274310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6C10-03A1-4D76-B195-1C04947F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this, we may be able to exponentialize pricing or reduce max parking times to create a better flow.</a:t>
            </a:r>
          </a:p>
          <a:p>
            <a:r>
              <a:rPr lang="en-US" dirty="0"/>
              <a:t>We also wanted to analyze which part of town needs more parking spaces based on the availability and popularity of the current parking meters.</a:t>
            </a:r>
          </a:p>
          <a:p>
            <a:r>
              <a:rPr lang="en-US" dirty="0"/>
              <a:t>Using this, we may be able to find which part of town requires electric charging spots.</a:t>
            </a:r>
          </a:p>
        </p:txBody>
      </p:sp>
    </p:spTree>
    <p:extLst>
      <p:ext uri="{BB962C8B-B14F-4D97-AF65-F5344CB8AC3E}">
        <p14:creationId xmlns:p14="http://schemas.microsoft.com/office/powerpoint/2010/main" val="187519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World Wide</vt:lpstr>
      <vt:lpstr>Idea behind Web Application</vt:lpstr>
      <vt:lpstr>Idea behind Web Application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World Wide</dc:title>
  <dc:creator>Aiden J Yoon</dc:creator>
  <cp:lastModifiedBy>Aiden J Yoon</cp:lastModifiedBy>
  <cp:revision>14</cp:revision>
  <dcterms:created xsi:type="dcterms:W3CDTF">2019-03-16T17:01:26Z</dcterms:created>
  <dcterms:modified xsi:type="dcterms:W3CDTF">2019-03-16T18:38:10Z</dcterms:modified>
</cp:coreProperties>
</file>