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r>
              <a:rPr lang="en-US" dirty="0"/>
              <a:t>We also wanted people to use the application for checking which street parking spaces were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Stats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D86F-AC4A-47E2-BEEB-5362C7B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40D06-067F-45A5-A27D-1BD54C2C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9" y="1825625"/>
            <a:ext cx="7192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B24-AB6E-419C-AD0F-ED9FC2DE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B4B77A-C4EC-4A8F-A9B8-6439712E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of transaction amount in the morning</a:t>
            </a:r>
          </a:p>
          <a:p>
            <a:pPr lvl="1"/>
            <a:r>
              <a:rPr lang="en-US" dirty="0"/>
              <a:t>121.7834</a:t>
            </a:r>
          </a:p>
          <a:p>
            <a:r>
              <a:rPr lang="en-US" dirty="0"/>
              <a:t>Average of transaction amount in the noon</a:t>
            </a:r>
          </a:p>
          <a:p>
            <a:pPr lvl="1"/>
            <a:r>
              <a:rPr lang="en-US" dirty="0"/>
              <a:t>119.1045</a:t>
            </a:r>
          </a:p>
          <a:p>
            <a:r>
              <a:rPr lang="en-US" dirty="0"/>
              <a:t>Average of transaction amount in the afternoon</a:t>
            </a:r>
          </a:p>
          <a:p>
            <a:pPr lvl="1"/>
            <a:r>
              <a:rPr lang="en-US" dirty="0"/>
              <a:t>113.4936</a:t>
            </a:r>
          </a:p>
          <a:p>
            <a:r>
              <a:rPr lang="en-US" dirty="0"/>
              <a:t>Average of transaction amount in the evening</a:t>
            </a:r>
          </a:p>
          <a:p>
            <a:pPr lvl="1"/>
            <a:r>
              <a:rPr lang="en-US" dirty="0"/>
              <a:t>81.42927</a:t>
            </a:r>
          </a:p>
          <a:p>
            <a:r>
              <a:rPr lang="en-US" dirty="0"/>
              <a:t>Average of transaction amount in the night</a:t>
            </a:r>
          </a:p>
          <a:p>
            <a:pPr lvl="1"/>
            <a:r>
              <a:rPr lang="en-US" dirty="0"/>
              <a:t>20.2761</a:t>
            </a:r>
          </a:p>
        </p:txBody>
      </p:sp>
    </p:spTree>
    <p:extLst>
      <p:ext uri="{BB962C8B-B14F-4D97-AF65-F5344CB8AC3E}">
        <p14:creationId xmlns:p14="http://schemas.microsoft.com/office/powerpoint/2010/main" val="296499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the data is very big and my computer wasn’t able to compile everything right now to prepare a </a:t>
            </a:r>
            <a:r>
              <a:rPr lang="en-US" dirty="0" err="1"/>
              <a:t>powerpoint</a:t>
            </a:r>
            <a:r>
              <a:rPr lang="en-US" dirty="0"/>
              <a:t>.</a:t>
            </a:r>
          </a:p>
          <a:p>
            <a:r>
              <a:rPr lang="en-US" dirty="0"/>
              <a:t>However, some interesting points of analysis is that people on average park for about an hour and people utilize parking meters in the morning more than night times. </a:t>
            </a:r>
          </a:p>
          <a:p>
            <a:r>
              <a:rPr lang="en-US" dirty="0"/>
              <a:t>Using this, we may be able to exponentialize pricing or reduce max parking times to create a better flow.</a:t>
            </a:r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Stats</vt:lpstr>
      <vt:lpstr>Stats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6</cp:revision>
  <dcterms:created xsi:type="dcterms:W3CDTF">2019-03-16T17:01:26Z</dcterms:created>
  <dcterms:modified xsi:type="dcterms:W3CDTF">2019-03-16T17:40:53Z</dcterms:modified>
</cp:coreProperties>
</file>