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GITHUB-23/BigData?fbclid=IwAR0232gChmYyBjsV6WYux3o5UDWCtXc7BTWKUBKHIQybrp1TQ5xMY01Qp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https://github.com/JM-GITHUB-23/BigData</a:t>
            </a:r>
            <a:endParaRPr lang="en-US" dirty="0"/>
          </a:p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this, we may be able to exponentialize pricing or reduce max parking times to create a better flow.</a:t>
            </a:r>
          </a:p>
          <a:p>
            <a:r>
              <a:rPr lang="en-US" dirty="0"/>
              <a:t>We also wanted to analyze which part of town needs more parking spaces based on the availability of the current parking meters.</a:t>
            </a:r>
          </a:p>
          <a:p>
            <a:r>
              <a:rPr lang="en-US" dirty="0"/>
              <a:t>Using this, we may be able to find which part of town requires electric charging spots.</a:t>
            </a:r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6EE-0E01-4B15-A7A0-CE1CF5E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ED91-C632-4DE9-82E8-2B5845DF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11</cp:revision>
  <dcterms:created xsi:type="dcterms:W3CDTF">2019-03-16T17:01:26Z</dcterms:created>
  <dcterms:modified xsi:type="dcterms:W3CDTF">2019-03-16T18:01:47Z</dcterms:modified>
</cp:coreProperties>
</file>