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BE9A-199B-6644-925E-396EA3491D2E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3915-2B6E-7845-AC50-C39F9AE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Sunday Hackathon Materials Due – </a:t>
            </a:r>
            <a:br>
              <a:rPr lang="en-US" dirty="0" smtClean="0"/>
            </a:br>
            <a:r>
              <a:rPr lang="en-US" dirty="0" smtClean="0"/>
              <a:t>Pitch Presentation &amp; Project Submission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668"/>
            <a:ext cx="9526621" cy="516019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Submit your </a:t>
            </a:r>
            <a:r>
              <a:rPr lang="en-US" u="sng" dirty="0" smtClean="0">
                <a:solidFill>
                  <a:srgbClr val="FF0000"/>
                </a:solidFill>
              </a:rPr>
              <a:t>Final Pitch Presentation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Project Submission File</a:t>
            </a:r>
            <a:r>
              <a:rPr lang="en-US" dirty="0" smtClean="0">
                <a:solidFill>
                  <a:srgbClr val="FF0000"/>
                </a:solidFill>
              </a:rPr>
              <a:t> by 12 p.m. on GitHub in your team folder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Project Submission File should be filled in (located 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Pitch Presentation should be a PowerPoint slide presentation (no more than 5 slides) and should include:</a:t>
            </a:r>
          </a:p>
          <a:p>
            <a:pPr lvl="1"/>
            <a:r>
              <a:rPr lang="en-US" dirty="0" smtClean="0"/>
              <a:t>Team Name, Team Members</a:t>
            </a:r>
          </a:p>
          <a:p>
            <a:pPr lvl="1"/>
            <a:r>
              <a:rPr lang="en-US" dirty="0" smtClean="0"/>
              <a:t>The public health question you are answering/problem you are solving</a:t>
            </a:r>
          </a:p>
          <a:p>
            <a:pPr lvl="1"/>
            <a:r>
              <a:rPr lang="en-US" dirty="0" smtClean="0"/>
              <a:t>The name of the project/idea </a:t>
            </a:r>
          </a:p>
          <a:p>
            <a:pPr lvl="1"/>
            <a:r>
              <a:rPr lang="en-US" dirty="0" smtClean="0"/>
              <a:t>The datasets you are using and/or creating</a:t>
            </a:r>
          </a:p>
          <a:p>
            <a:pPr lvl="1"/>
            <a:r>
              <a:rPr lang="en-US" dirty="0" smtClean="0"/>
              <a:t>The premise of the project/idea and how it would work (prototype provided, code shown or demonstration)</a:t>
            </a:r>
          </a:p>
          <a:p>
            <a:pPr lvl="1"/>
            <a:r>
              <a:rPr lang="en-US" dirty="0" smtClean="0"/>
              <a:t>The impact of this project/idea on public health in general</a:t>
            </a:r>
          </a:p>
          <a:p>
            <a:pPr lvl="1"/>
            <a:r>
              <a:rPr lang="en-US" dirty="0" smtClean="0"/>
              <a:t>The next steps to launch the project/idea</a:t>
            </a:r>
          </a:p>
          <a:p>
            <a:pPr lvl="1"/>
            <a:endParaRPr lang="en-US" dirty="0" smtClean="0"/>
          </a:p>
          <a:p>
            <a:pPr marL="514350" indent="-457200"/>
            <a:r>
              <a:rPr lang="en-US" dirty="0" smtClean="0"/>
              <a:t>Presentation should be visually appealing and concise</a:t>
            </a:r>
            <a:r>
              <a:rPr lang="en-US" smtClean="0"/>
              <a:t>. </a:t>
            </a:r>
            <a:endParaRPr lang="en-US" dirty="0" smtClean="0"/>
          </a:p>
          <a:p>
            <a:pPr marL="514350" indent="-457200"/>
            <a:r>
              <a:rPr lang="en-US" dirty="0" smtClean="0"/>
              <a:t>You will have 5 minutes to present your idea, 5 minutes for the judges to ask questions. Teams will be assigned their presentation time slot on Sunday morning. Presentations will begin at 1 p.m.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Sunday Hackathon Materials Due –  Pitch Presentation &amp; Project Submission File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Sunday Due Date – Pitch Presentation and Project Submission File</dc:title>
  <dc:creator>Microsoft Office User</dc:creator>
  <cp:lastModifiedBy>Microsoft Office User</cp:lastModifiedBy>
  <cp:revision>4</cp:revision>
  <dcterms:created xsi:type="dcterms:W3CDTF">2017-02-23T16:43:08Z</dcterms:created>
  <dcterms:modified xsi:type="dcterms:W3CDTF">2017-02-23T16:47:24Z</dcterms:modified>
</cp:coreProperties>
</file>