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16AA21-1863-4931-97CB-99D0A168701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72C379-9A7C-4C87-A116-CBE9F58B04C5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558871FA-7C5C-4A72-838B-857C71200AF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325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11760" y="78192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Mental Health Dashboard</a:t>
            </a:r>
            <a:endParaRPr lang="en-US" sz="4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Team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Lucky Cat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Data Hackathon - 2017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Problem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26093" y="1152360"/>
            <a:ext cx="8455069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do factors in the communities around 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affect your </a:t>
            </a: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mental health?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There are ample applications for tracking your physical health.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Mental health isn’t well understood and needs analysis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Proposal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26092" y="1152360"/>
            <a:ext cx="8305787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 </a:t>
            </a: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behavioral health data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Analyze 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that data by age, gender, race, location</a:t>
            </a: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Match those regions to CA healthy communities data.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Look at the variables of those communities to find predictors of </a:t>
            </a:r>
            <a:r>
              <a:rPr lang="en-US" sz="2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mental health issues.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 goal: Create a user interface to make suggestions to prevent/improve mental health problems.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Datasets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13567" y="1139834"/>
            <a:ext cx="8318313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Livewell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San Diego mental health datasets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California Department of Public Health Community data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Our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Implementation
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26092" y="1152360"/>
            <a:ext cx="8305787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website </a:t>
            </a: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dashboard containing a 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map of San Diego </a:t>
            </a: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communities</a:t>
            </a:r>
            <a:r>
              <a:rPr lang="en-US" sz="20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mobile application/user section to allow for customization of suggestions to improve health based on user input.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141</Words>
  <Application>Microsoft Macintosh PowerPoint</Application>
  <PresentationFormat>On-screen Show (16:9)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Times New Roman</vt:lpstr>
      <vt:lpstr>Arial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Justin Wilkowski</cp:lastModifiedBy>
  <cp:revision>3</cp:revision>
  <dcterms:modified xsi:type="dcterms:W3CDTF">2017-02-19T00:45:35Z</dcterms:modified>
  <dc:language>en-US</dc:language>
</cp:coreProperties>
</file>