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131-ECB2-410F-A5E2-170B7022F21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F0-ABA7-413E-9A2C-358EF8728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0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131-ECB2-410F-A5E2-170B7022F21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F0-ABA7-413E-9A2C-358EF8728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0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131-ECB2-410F-A5E2-170B7022F21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F0-ABA7-413E-9A2C-358EF8728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3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131-ECB2-410F-A5E2-170B7022F21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F0-ABA7-413E-9A2C-358EF8728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2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131-ECB2-410F-A5E2-170B7022F21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F0-ABA7-413E-9A2C-358EF8728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131-ECB2-410F-A5E2-170B7022F21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F0-ABA7-413E-9A2C-358EF8728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6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131-ECB2-410F-A5E2-170B7022F21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F0-ABA7-413E-9A2C-358EF8728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8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131-ECB2-410F-A5E2-170B7022F21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F0-ABA7-413E-9A2C-358EF8728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131-ECB2-410F-A5E2-170B7022F21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F0-ABA7-413E-9A2C-358EF8728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131-ECB2-410F-A5E2-170B7022F21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F0-ABA7-413E-9A2C-358EF8728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9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0131-ECB2-410F-A5E2-170B7022F21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FF0-ABA7-413E-9A2C-358EF8728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5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2">
                <a:lumMod val="60000"/>
                <a:lumOff val="40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10131-ECB2-410F-A5E2-170B7022F21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7FF0-ABA7-413E-9A2C-358EF8728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7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678" y="961181"/>
            <a:ext cx="9144000" cy="2387600"/>
          </a:xfrm>
        </p:spPr>
        <p:txBody>
          <a:bodyPr anchor="t">
            <a:noAutofit/>
          </a:bodyPr>
          <a:lstStyle/>
          <a:p>
            <a:r>
              <a:rPr lang="en-US" sz="17000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REACH</a:t>
            </a:r>
            <a:endParaRPr lang="en-US" sz="17000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678" y="4143058"/>
            <a:ext cx="9144000" cy="596582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Team</a:t>
            </a:r>
          </a:p>
          <a:p>
            <a:endParaRPr lang="en-US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41998" y="5036646"/>
            <a:ext cx="10881360" cy="596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Subashini</a:t>
            </a:r>
            <a:r>
              <a:rPr lang="en-US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Sudarsan</a:t>
            </a:r>
            <a:r>
              <a:rPr lang="en-US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| Hernan Lopez | Gaurav Gupta | Erik Gutierrez | Andres | </a:t>
            </a:r>
            <a:r>
              <a:rPr lang="en-US" dirty="0" err="1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Niloufar</a:t>
            </a:r>
            <a:r>
              <a:rPr lang="en-US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Agah</a:t>
            </a:r>
            <a:endParaRPr lang="en-US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02130" y="4143058"/>
            <a:ext cx="9144000" cy="596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41998" y="4361743"/>
            <a:ext cx="11054716" cy="596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__________________________________________________________________________________________</a:t>
            </a:r>
            <a:endParaRPr lang="en-US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5855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How can mobile technologies be leveraged to assist people with depression in their daily challenges against its symptoms? </a:t>
            </a:r>
            <a:endParaRPr lang="en-US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4559"/>
            <a:ext cx="10515600" cy="3982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Introducing the Reach app:</a:t>
            </a:r>
          </a:p>
          <a:p>
            <a:pPr marL="0" indent="0">
              <a:buNone/>
            </a:pPr>
            <a:r>
              <a:rPr lang="en-US" sz="40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A portal of preventative positivity </a:t>
            </a:r>
            <a:endParaRPr lang="en-US" sz="40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1028" name="Picture 4" descr="Image result for reach s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943" y="1488392"/>
            <a:ext cx="4517572" cy="3938758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6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2">
                <a:lumMod val="60000"/>
                <a:lumOff val="40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3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Meet Ryan</a:t>
            </a:r>
            <a:endParaRPr lang="en-US" sz="88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410" y="1348581"/>
            <a:ext cx="7311390" cy="13671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Ryan had been struggling with depression for some time</a:t>
            </a:r>
          </a:p>
          <a:p>
            <a:pPr lvl="1"/>
            <a:r>
              <a:rPr lang="en-US" sz="18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He felt alone, had no one that understands him</a:t>
            </a:r>
          </a:p>
          <a:p>
            <a:pPr lvl="1"/>
            <a:r>
              <a:rPr lang="en-US" sz="18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Poor lifestyle: repetitive negativity, unhealthy diet, lack of sleep, etc. </a:t>
            </a:r>
          </a:p>
          <a:p>
            <a:pPr lvl="1"/>
            <a:endParaRPr lang="en-US" sz="20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lvl="1"/>
            <a:endParaRPr lang="en-US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2050" name="Picture 2" descr="Image result for ryan reynolds good loo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348581"/>
            <a:ext cx="3394710" cy="509206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42410" y="2402522"/>
            <a:ext cx="7311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3 </a:t>
            </a:r>
            <a:r>
              <a:rPr lang="en-US" sz="18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Key features: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Community (location based)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Meet other people like struggles and organize in-person meet-ups for support and discussion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In-app chatroom for anytime discussion and support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Mentor (Virtual Coach)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Daily mood check-ins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Positive and encouraging push notifications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Daily positive habits checklist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Help Me Now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Emergency button that will call crisis hotlines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Support when its needed most </a:t>
            </a:r>
          </a:p>
          <a:p>
            <a:pPr marL="2286000" lvl="4" indent="-457200">
              <a:buFont typeface="+mj-lt"/>
              <a:buAutoNum type="arabicPeriod"/>
            </a:pPr>
            <a:endParaRPr lang="en-US" sz="1400" dirty="0" smtClean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lvl="2"/>
            <a:endParaRPr lang="en-US" sz="1600" dirty="0" smtClean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 smtClean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pPr lvl="1"/>
            <a:endParaRPr lang="en-US" sz="1600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Impact</a:t>
            </a:r>
            <a:endParaRPr lang="en-US" sz="9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49609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This app will improve the lives of many people by addressing a problem typically ignored by society</a:t>
            </a:r>
          </a:p>
          <a:p>
            <a:r>
              <a:rPr lang="en-US" sz="24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Create communities of people that can look past the stigma, and support each other in an on-demand, casual platform</a:t>
            </a:r>
          </a:p>
          <a:p>
            <a:r>
              <a:rPr lang="en-US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H</a:t>
            </a:r>
            <a:r>
              <a:rPr lang="en-US" sz="24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old individuals accountable for practicing positive habits that most psychologist would recommend </a:t>
            </a:r>
          </a:p>
          <a:p>
            <a:r>
              <a:rPr lang="en-US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P</a:t>
            </a:r>
            <a:r>
              <a:rPr lang="en-US" sz="24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revent tragedies </a:t>
            </a:r>
          </a:p>
          <a:p>
            <a:r>
              <a:rPr lang="en-US" sz="24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With people signing up for this app, we have effectively created a database of people that can give insight into how common the disease is</a:t>
            </a:r>
          </a:p>
          <a:p>
            <a:pPr lvl="1"/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Location of people along with other metrics can be analyzed to produce correlations</a:t>
            </a:r>
          </a:p>
          <a:p>
            <a:pPr lvl="1"/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Dataset can be used in medical research as well as giving healthcare providers an insight on where to focus their efforts</a:t>
            </a:r>
            <a:endParaRPr lang="en-US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Beautiful UI/UX for a simple, soothing aesthetic </a:t>
            </a:r>
          </a:p>
          <a:p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Marketing/Business – introduce platform in a sensitive, understanding manner</a:t>
            </a:r>
          </a:p>
          <a:p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Software development</a:t>
            </a:r>
          </a:p>
          <a:p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Steps </a:t>
            </a:r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for launch: </a:t>
            </a:r>
          </a:p>
          <a:p>
            <a:pPr lvl="1"/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Market Research / consult experts</a:t>
            </a:r>
          </a:p>
          <a:p>
            <a:pPr lvl="1"/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Develop business model – revenue needed to keep service alive</a:t>
            </a:r>
          </a:p>
          <a:p>
            <a:pPr lvl="1"/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Build a passionate team that understands the motivation behind Reach</a:t>
            </a:r>
          </a:p>
          <a:p>
            <a:pPr lvl="1"/>
            <a:r>
              <a:rPr lang="en-US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Test launch </a:t>
            </a:r>
          </a:p>
          <a:p>
            <a:pPr lvl="1"/>
            <a:endParaRPr lang="en-US" dirty="0" smtClean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en-US" dirty="0" smtClean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en-US" dirty="0">
              <a:solidFill>
                <a:schemeClr val="bg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310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Microsoft Yi Baiti</vt:lpstr>
      <vt:lpstr>Office Theme</vt:lpstr>
      <vt:lpstr>REACH</vt:lpstr>
      <vt:lpstr>How can mobile technologies be leveraged to assist people with depression in their daily challenges against its symptoms? </vt:lpstr>
      <vt:lpstr>Meet Ryan</vt:lpstr>
      <vt:lpstr>Impact</vt:lpstr>
      <vt:lpstr>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REACH</dc:title>
  <dc:creator>Gaurav Gupta</dc:creator>
  <cp:lastModifiedBy>Gaurav Gupta</cp:lastModifiedBy>
  <cp:revision>14</cp:revision>
  <dcterms:created xsi:type="dcterms:W3CDTF">2017-02-26T18:58:44Z</dcterms:created>
  <dcterms:modified xsi:type="dcterms:W3CDTF">2017-02-26T21:35:31Z</dcterms:modified>
</cp:coreProperties>
</file>