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Century Gothic"/>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CenturyGothic-regular.fntdata"/><Relationship Id="rId10" Type="http://schemas.openxmlformats.org/officeDocument/2006/relationships/slide" Target="slides/slide6.xml"/><Relationship Id="rId13" Type="http://schemas.openxmlformats.org/officeDocument/2006/relationships/font" Target="fonts/CenturyGothic-italic.fntdata"/><Relationship Id="rId12"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1pPr>
            <a:lvl2pPr indent="0" lvl="1" marL="4572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2pPr>
            <a:lvl3pPr indent="0" lvl="2" marL="9144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3pPr>
            <a:lvl4pPr indent="0" lvl="3" marL="13716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4pPr>
            <a:lvl5pPr indent="0" lvl="4" marL="18288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5pPr>
            <a:lvl6pPr indent="0" lvl="5" marL="22860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6pPr>
            <a:lvl7pPr indent="0" lvl="6" marL="27432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7pPr>
            <a:lvl8pPr indent="0" lvl="7" marL="32004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8pPr>
            <a:lvl9pPr indent="0" lvl="8" marL="36576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45" name="Shape 1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57" name="Shape 1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5" name="Shape 1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1154954" y="1447800"/>
            <a:ext cx="8825657" cy="332957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2"/>
              </a:buClr>
              <a:buFont typeface="Century Gothic"/>
              <a:buNone/>
              <a:defRPr b="0" i="0" sz="72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19" name="Shape 19"/>
          <p:cNvSpPr txBox="1"/>
          <p:nvPr>
            <p:ph idx="1" type="subTitle"/>
          </p:nvPr>
        </p:nvSpPr>
        <p:spPr>
          <a:xfrm>
            <a:off x="1154954" y="4777380"/>
            <a:ext cx="8825657" cy="861420"/>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2000" u="none" cap="none" strike="noStrike">
                <a:solidFill>
                  <a:srgbClr val="86D1D8"/>
                </a:solidFill>
                <a:latin typeface="Century Gothic"/>
                <a:ea typeface="Century Gothic"/>
                <a:cs typeface="Century Gothic"/>
                <a:sym typeface="Century Gothic"/>
              </a:defRPr>
            </a:lvl1pPr>
            <a:lvl2pPr indent="0" lvl="1" marL="457200" marR="0" rtl="0" algn="ctr">
              <a:lnSpc>
                <a:spcPct val="100000"/>
              </a:lnSpc>
              <a:spcBef>
                <a:spcPts val="1000"/>
              </a:spcBef>
              <a:spcAft>
                <a:spcPts val="0"/>
              </a:spcAft>
              <a:buClr>
                <a:srgbClr val="86D1D8"/>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ctr">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ctr">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ctr">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ctr">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ctr">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ctr">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ctr">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0" name="Shape 20"/>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21" name="Shape 21"/>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22" name="Shape 22"/>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74" name="Shape 74"/>
        <p:cNvGrpSpPr/>
        <p:nvPr/>
      </p:nvGrpSpPr>
      <p:grpSpPr>
        <a:xfrm>
          <a:off x="0" y="0"/>
          <a:ext cx="0" cy="0"/>
          <a:chOff x="0" y="0"/>
          <a:chExt cx="0" cy="0"/>
        </a:xfrm>
      </p:grpSpPr>
      <p:sp>
        <p:nvSpPr>
          <p:cNvPr id="75" name="Shape 75"/>
          <p:cNvSpPr txBox="1"/>
          <p:nvPr>
            <p:ph type="title"/>
          </p:nvPr>
        </p:nvSpPr>
        <p:spPr>
          <a:xfrm>
            <a:off x="1154954" y="4800587"/>
            <a:ext cx="8825657" cy="56673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2"/>
              </a:buClr>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76" name="Shape 76"/>
          <p:cNvSpPr/>
          <p:nvPr>
            <p:ph idx="2" type="pic"/>
          </p:nvPr>
        </p:nvSpPr>
        <p:spPr>
          <a:xfrm>
            <a:off x="1154954" y="685800"/>
            <a:ext cx="8825657" cy="3640666"/>
          </a:xfrm>
          <a:prstGeom prst="roundRect">
            <a:avLst>
              <a:gd fmla="val 1858" name="adj"/>
            </a:avLst>
          </a:prstGeom>
          <a:noFill/>
          <a:ln>
            <a:noFill/>
          </a:ln>
          <a:effectLst>
            <a:outerShdw blurRad="50799" rotWithShape="0" algn="tl" dir="5400000" dist="50800">
              <a:srgbClr val="000000">
                <a:alpha val="41960"/>
              </a:srgbClr>
            </a:outerShdw>
          </a:effectLst>
        </p:spPr>
        <p:txBody>
          <a:bodyPr anchorCtr="0" anchor="t" bIns="91425" lIns="91425" rIns="91425" tIns="91425"/>
          <a:lstStyle>
            <a:lvl1pPr indent="0" lvl="0" marL="0" marR="0" rtl="0" algn="ctr">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Shape 77"/>
          <p:cNvSpPr txBox="1"/>
          <p:nvPr>
            <p:ph idx="1" type="body"/>
          </p:nvPr>
        </p:nvSpPr>
        <p:spPr>
          <a:xfrm>
            <a:off x="1154954" y="5367325"/>
            <a:ext cx="8825654" cy="493710"/>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8" name="Shape 78"/>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79" name="Shape 79"/>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80" name="Shape 8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81" name="Shape 81"/>
        <p:cNvGrpSpPr/>
        <p:nvPr/>
      </p:nvGrpSpPr>
      <p:grpSpPr>
        <a:xfrm>
          <a:off x="0" y="0"/>
          <a:ext cx="0" cy="0"/>
          <a:chOff x="0" y="0"/>
          <a:chExt cx="0" cy="0"/>
        </a:xfrm>
      </p:grpSpPr>
      <p:sp>
        <p:nvSpPr>
          <p:cNvPr id="82" name="Shape 82"/>
          <p:cNvSpPr txBox="1"/>
          <p:nvPr>
            <p:ph type="title"/>
          </p:nvPr>
        </p:nvSpPr>
        <p:spPr>
          <a:xfrm>
            <a:off x="1154954" y="1447800"/>
            <a:ext cx="8825659" cy="19811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2"/>
              </a:buClr>
              <a:buFont typeface="Century Gothic"/>
              <a:buNone/>
              <a:defRPr b="0" i="0" sz="48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83" name="Shape 83"/>
          <p:cNvSpPr txBox="1"/>
          <p:nvPr>
            <p:ph idx="1" type="body"/>
          </p:nvPr>
        </p:nvSpPr>
        <p:spPr>
          <a:xfrm>
            <a:off x="1154954" y="3657600"/>
            <a:ext cx="8825659" cy="2362200"/>
          </a:xfrm>
          <a:prstGeom prst="rect">
            <a:avLst/>
          </a:prstGeom>
          <a:noFill/>
          <a:ln>
            <a:noFill/>
          </a:ln>
        </p:spPr>
        <p:txBody>
          <a:bodyPr anchorCtr="0" anchor="ctr"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18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84" name="Shape 84"/>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85" name="Shape 85"/>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86" name="Shape 86"/>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87" name="Shape 87"/>
        <p:cNvGrpSpPr/>
        <p:nvPr/>
      </p:nvGrpSpPr>
      <p:grpSpPr>
        <a:xfrm>
          <a:off x="0" y="0"/>
          <a:ext cx="0" cy="0"/>
          <a:chOff x="0" y="0"/>
          <a:chExt cx="0" cy="0"/>
        </a:xfrm>
      </p:grpSpPr>
      <p:sp>
        <p:nvSpPr>
          <p:cNvPr id="88" name="Shape 88"/>
          <p:cNvSpPr txBox="1"/>
          <p:nvPr>
            <p:ph type="title"/>
          </p:nvPr>
        </p:nvSpPr>
        <p:spPr>
          <a:xfrm>
            <a:off x="1574800" y="1447800"/>
            <a:ext cx="7999315" cy="2323373"/>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2"/>
              </a:buClr>
              <a:buFont typeface="Century Gothic"/>
              <a:buNone/>
              <a:defRPr b="0" i="0" sz="48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89" name="Shape 89"/>
          <p:cNvSpPr txBox="1"/>
          <p:nvPr>
            <p:ph idx="1" type="body"/>
          </p:nvPr>
        </p:nvSpPr>
        <p:spPr>
          <a:xfrm>
            <a:off x="1930400" y="3771173"/>
            <a:ext cx="7279649" cy="342174"/>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1400" u="none" cap="small" strike="noStrike">
                <a:solidFill>
                  <a:srgbClr val="86D1D8"/>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90" name="Shape 90"/>
          <p:cNvSpPr txBox="1"/>
          <p:nvPr>
            <p:ph idx="2" type="body"/>
          </p:nvPr>
        </p:nvSpPr>
        <p:spPr>
          <a:xfrm>
            <a:off x="1154954" y="4350657"/>
            <a:ext cx="8825659" cy="1676399"/>
          </a:xfrm>
          <a:prstGeom prst="rect">
            <a:avLst/>
          </a:prstGeom>
          <a:noFill/>
          <a:ln>
            <a:noFill/>
          </a:ln>
        </p:spPr>
        <p:txBody>
          <a:bodyPr anchorCtr="0" anchor="ctr"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18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91" name="Shape 91"/>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92" name="Shape 92"/>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93" name="Shape 93"/>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
        <p:nvSpPr>
          <p:cNvPr id="94" name="Shape 94"/>
          <p:cNvSpPr txBox="1"/>
          <p:nvPr/>
        </p:nvSpPr>
        <p:spPr>
          <a:xfrm>
            <a:off x="898295" y="971253"/>
            <a:ext cx="801912" cy="196976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86D1D8"/>
              </a:buClr>
              <a:buSzPct val="25000"/>
              <a:buFont typeface="Arial"/>
              <a:buNone/>
            </a:pPr>
            <a:r>
              <a:rPr b="0" i="0" lang="en-US" sz="12200" u="none" cap="none" strike="noStrike">
                <a:solidFill>
                  <a:srgbClr val="86D1D8"/>
                </a:solidFill>
                <a:latin typeface="Arial"/>
                <a:ea typeface="Arial"/>
                <a:cs typeface="Arial"/>
                <a:sym typeface="Arial"/>
              </a:rPr>
              <a:t>“</a:t>
            </a:r>
          </a:p>
        </p:txBody>
      </p:sp>
      <p:sp>
        <p:nvSpPr>
          <p:cNvPr id="95" name="Shape 95"/>
          <p:cNvSpPr txBox="1"/>
          <p:nvPr/>
        </p:nvSpPr>
        <p:spPr>
          <a:xfrm>
            <a:off x="9330489" y="2613784"/>
            <a:ext cx="801912" cy="196976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86D1D8"/>
              </a:buClr>
              <a:buSzPct val="25000"/>
              <a:buFont typeface="Arial"/>
              <a:buNone/>
            </a:pPr>
            <a:r>
              <a:rPr b="0" i="0" lang="en-US" sz="12200" u="none" cap="none" strike="noStrike">
                <a:solidFill>
                  <a:srgbClr val="86D1D8"/>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96" name="Shape 96"/>
        <p:cNvGrpSpPr/>
        <p:nvPr/>
      </p:nvGrpSpPr>
      <p:grpSpPr>
        <a:xfrm>
          <a:off x="0" y="0"/>
          <a:ext cx="0" cy="0"/>
          <a:chOff x="0" y="0"/>
          <a:chExt cx="0" cy="0"/>
        </a:xfrm>
      </p:grpSpPr>
      <p:sp>
        <p:nvSpPr>
          <p:cNvPr id="97" name="Shape 97"/>
          <p:cNvSpPr txBox="1"/>
          <p:nvPr>
            <p:ph type="title"/>
          </p:nvPr>
        </p:nvSpPr>
        <p:spPr>
          <a:xfrm>
            <a:off x="1154954" y="3124200"/>
            <a:ext cx="8825659" cy="165318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2"/>
              </a:buClr>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98" name="Shape 98"/>
          <p:cNvSpPr txBox="1"/>
          <p:nvPr>
            <p:ph idx="1" type="body"/>
          </p:nvPr>
        </p:nvSpPr>
        <p:spPr>
          <a:xfrm>
            <a:off x="1154954" y="4777380"/>
            <a:ext cx="8825659" cy="860399"/>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2000" u="none" cap="none" strike="noStrike">
                <a:solidFill>
                  <a:srgbClr val="86D1D8"/>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99" name="Shape 99"/>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00" name="Shape 100"/>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01" name="Shape 10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lumn">
    <p:spTree>
      <p:nvGrpSpPr>
        <p:cNvPr id="102" name="Shape 102"/>
        <p:cNvGrpSpPr/>
        <p:nvPr/>
      </p:nvGrpSpPr>
      <p:grpSpPr>
        <a:xfrm>
          <a:off x="0" y="0"/>
          <a:ext cx="0" cy="0"/>
          <a:chOff x="0" y="0"/>
          <a:chExt cx="0" cy="0"/>
        </a:xfrm>
      </p:grpSpPr>
      <p:sp>
        <p:nvSpPr>
          <p:cNvPr id="103" name="Shape 103"/>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104" name="Shape 104"/>
          <p:cNvSpPr txBox="1"/>
          <p:nvPr>
            <p:ph idx="1" type="body"/>
          </p:nvPr>
        </p:nvSpPr>
        <p:spPr>
          <a:xfrm>
            <a:off x="632947" y="1981200"/>
            <a:ext cx="2946865" cy="576262"/>
          </a:xfrm>
          <a:prstGeom prst="rect">
            <a:avLst/>
          </a:prstGeom>
          <a:noFill/>
          <a:ln>
            <a:noFill/>
          </a:ln>
        </p:spPr>
        <p:txBody>
          <a:bodyPr anchorCtr="0" anchor="b"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5" name="Shape 105"/>
          <p:cNvSpPr txBox="1"/>
          <p:nvPr>
            <p:ph idx="2" type="body"/>
          </p:nvPr>
        </p:nvSpPr>
        <p:spPr>
          <a:xfrm>
            <a:off x="652462" y="2667000"/>
            <a:ext cx="2927350" cy="3589337"/>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06" name="Shape 106"/>
          <p:cNvSpPr txBox="1"/>
          <p:nvPr>
            <p:ph idx="3" type="body"/>
          </p:nvPr>
        </p:nvSpPr>
        <p:spPr>
          <a:xfrm>
            <a:off x="3883657" y="1981200"/>
            <a:ext cx="2936241" cy="576262"/>
          </a:xfrm>
          <a:prstGeom prst="rect">
            <a:avLst/>
          </a:prstGeom>
          <a:noFill/>
          <a:ln>
            <a:noFill/>
          </a:ln>
        </p:spPr>
        <p:txBody>
          <a:bodyPr anchorCtr="0" anchor="b"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7" name="Shape 107"/>
          <p:cNvSpPr txBox="1"/>
          <p:nvPr>
            <p:ph idx="4" type="body"/>
          </p:nvPr>
        </p:nvSpPr>
        <p:spPr>
          <a:xfrm>
            <a:off x="3873105" y="2667000"/>
            <a:ext cx="2946793" cy="3589337"/>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08" name="Shape 108"/>
          <p:cNvSpPr txBox="1"/>
          <p:nvPr>
            <p:ph idx="5" type="body"/>
          </p:nvPr>
        </p:nvSpPr>
        <p:spPr>
          <a:xfrm>
            <a:off x="7124700" y="1981200"/>
            <a:ext cx="2932112" cy="576262"/>
          </a:xfrm>
          <a:prstGeom prst="rect">
            <a:avLst/>
          </a:prstGeom>
          <a:noFill/>
          <a:ln>
            <a:noFill/>
          </a:ln>
        </p:spPr>
        <p:txBody>
          <a:bodyPr anchorCtr="0" anchor="b"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9" name="Shape 109"/>
          <p:cNvSpPr txBox="1"/>
          <p:nvPr>
            <p:ph idx="6" type="body"/>
          </p:nvPr>
        </p:nvSpPr>
        <p:spPr>
          <a:xfrm>
            <a:off x="7124700" y="2667000"/>
            <a:ext cx="2932112" cy="3589337"/>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cxnSp>
        <p:nvCxnSpPr>
          <p:cNvPr id="110" name="Shape 110"/>
          <p:cNvCxnSpPr/>
          <p:nvPr/>
        </p:nvCxnSpPr>
        <p:spPr>
          <a:xfrm>
            <a:off x="3726142" y="2133600"/>
            <a:ext cx="0" cy="3962399"/>
          </a:xfrm>
          <a:prstGeom prst="straightConnector1">
            <a:avLst/>
          </a:prstGeom>
          <a:noFill/>
          <a:ln cap="flat" cmpd="sng" w="12700">
            <a:solidFill>
              <a:srgbClr val="86D1D8">
                <a:alpha val="40000"/>
              </a:srgbClr>
            </a:solidFill>
            <a:prstDash val="solid"/>
            <a:round/>
            <a:headEnd len="med" w="med" type="none"/>
            <a:tailEnd len="med" w="med" type="none"/>
          </a:ln>
        </p:spPr>
      </p:cxnSp>
      <p:cxnSp>
        <p:nvCxnSpPr>
          <p:cNvPr id="111" name="Shape 111"/>
          <p:cNvCxnSpPr/>
          <p:nvPr/>
        </p:nvCxnSpPr>
        <p:spPr>
          <a:xfrm>
            <a:off x="6962227" y="2133600"/>
            <a:ext cx="0" cy="3966879"/>
          </a:xfrm>
          <a:prstGeom prst="straightConnector1">
            <a:avLst/>
          </a:prstGeom>
          <a:noFill/>
          <a:ln cap="flat" cmpd="sng" w="12700">
            <a:solidFill>
              <a:srgbClr val="86D1D8">
                <a:alpha val="40000"/>
              </a:srgbClr>
            </a:solidFill>
            <a:prstDash val="solid"/>
            <a:round/>
            <a:headEnd len="med" w="med" type="none"/>
            <a:tailEnd len="med" w="med" type="none"/>
          </a:ln>
        </p:spPr>
      </p:cxnSp>
      <p:sp>
        <p:nvSpPr>
          <p:cNvPr id="112" name="Shape 112"/>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13" name="Shape 113"/>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14" name="Shape 11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 Column">
    <p:spTree>
      <p:nvGrpSpPr>
        <p:cNvPr id="115" name="Shape 115"/>
        <p:cNvGrpSpPr/>
        <p:nvPr/>
      </p:nvGrpSpPr>
      <p:grpSpPr>
        <a:xfrm>
          <a:off x="0" y="0"/>
          <a:ext cx="0" cy="0"/>
          <a:chOff x="0" y="0"/>
          <a:chExt cx="0" cy="0"/>
        </a:xfrm>
      </p:grpSpPr>
      <p:sp>
        <p:nvSpPr>
          <p:cNvPr id="116" name="Shape 116"/>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117" name="Shape 117"/>
          <p:cNvSpPr txBox="1"/>
          <p:nvPr>
            <p:ph idx="1" type="body"/>
          </p:nvPr>
        </p:nvSpPr>
        <p:spPr>
          <a:xfrm>
            <a:off x="652462" y="4250948"/>
            <a:ext cx="2940049" cy="576262"/>
          </a:xfrm>
          <a:prstGeom prst="rect">
            <a:avLst/>
          </a:prstGeom>
          <a:noFill/>
          <a:ln>
            <a:noFill/>
          </a:ln>
        </p:spPr>
        <p:txBody>
          <a:bodyPr anchorCtr="0" anchor="b"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18" name="Shape 118"/>
          <p:cNvSpPr/>
          <p:nvPr>
            <p:ph idx="2" type="pic"/>
          </p:nvPr>
        </p:nvSpPr>
        <p:spPr>
          <a:xfrm>
            <a:off x="652462" y="2209800"/>
            <a:ext cx="2940049" cy="1524000"/>
          </a:xfrm>
          <a:prstGeom prst="roundRect">
            <a:avLst>
              <a:gd fmla="val 1858" name="adj"/>
            </a:avLst>
          </a:prstGeom>
          <a:noFill/>
          <a:ln>
            <a:noFill/>
          </a:ln>
          <a:effectLst>
            <a:outerShdw blurRad="50799" rotWithShape="0" algn="tl" dir="5400000" dist="50800">
              <a:srgbClr val="000000">
                <a:alpha val="41960"/>
              </a:srgbClr>
            </a:outerShdw>
          </a:effectLst>
        </p:spPr>
        <p:txBody>
          <a:bodyPr anchorCtr="0" anchor="t" bIns="91425" lIns="91425" rIns="91425" tIns="91425"/>
          <a:lstStyle>
            <a:lvl1pPr indent="0" lvl="0" marL="0" marR="0" rtl="0" algn="ctr">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Shape 119"/>
          <p:cNvSpPr txBox="1"/>
          <p:nvPr>
            <p:ph idx="3" type="body"/>
          </p:nvPr>
        </p:nvSpPr>
        <p:spPr>
          <a:xfrm>
            <a:off x="652462" y="4827210"/>
            <a:ext cx="2940049" cy="659188"/>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20" name="Shape 120"/>
          <p:cNvSpPr txBox="1"/>
          <p:nvPr>
            <p:ph idx="4" type="body"/>
          </p:nvPr>
        </p:nvSpPr>
        <p:spPr>
          <a:xfrm>
            <a:off x="3889375" y="4250948"/>
            <a:ext cx="2930525" cy="576262"/>
          </a:xfrm>
          <a:prstGeom prst="rect">
            <a:avLst/>
          </a:prstGeom>
          <a:noFill/>
          <a:ln>
            <a:noFill/>
          </a:ln>
        </p:spPr>
        <p:txBody>
          <a:bodyPr anchorCtr="0" anchor="b"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1" name="Shape 121"/>
          <p:cNvSpPr/>
          <p:nvPr>
            <p:ph idx="5" type="pic"/>
          </p:nvPr>
        </p:nvSpPr>
        <p:spPr>
          <a:xfrm>
            <a:off x="3889373" y="2209800"/>
            <a:ext cx="2930525" cy="1524000"/>
          </a:xfrm>
          <a:prstGeom prst="roundRect">
            <a:avLst>
              <a:gd fmla="val 1858" name="adj"/>
            </a:avLst>
          </a:prstGeom>
          <a:noFill/>
          <a:ln>
            <a:noFill/>
          </a:ln>
          <a:effectLst>
            <a:outerShdw blurRad="50799" rotWithShape="0" algn="tl" dir="5400000" dist="50800">
              <a:srgbClr val="000000">
                <a:alpha val="41960"/>
              </a:srgbClr>
            </a:outerShdw>
          </a:effectLst>
        </p:spPr>
        <p:txBody>
          <a:bodyPr anchorCtr="0" anchor="t" bIns="91425" lIns="91425" rIns="91425" tIns="91425"/>
          <a:lstStyle>
            <a:lvl1pPr indent="0" lvl="0" marL="0" marR="0" rtl="0" algn="ctr">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Shape 122"/>
          <p:cNvSpPr txBox="1"/>
          <p:nvPr>
            <p:ph idx="6" type="body"/>
          </p:nvPr>
        </p:nvSpPr>
        <p:spPr>
          <a:xfrm>
            <a:off x="3888021" y="4827210"/>
            <a:ext cx="2934406" cy="659188"/>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23" name="Shape 123"/>
          <p:cNvSpPr txBox="1"/>
          <p:nvPr>
            <p:ph idx="7" type="body"/>
          </p:nvPr>
        </p:nvSpPr>
        <p:spPr>
          <a:xfrm>
            <a:off x="7124700" y="4250948"/>
            <a:ext cx="2932112" cy="576262"/>
          </a:xfrm>
          <a:prstGeom prst="rect">
            <a:avLst/>
          </a:prstGeom>
          <a:noFill/>
          <a:ln>
            <a:noFill/>
          </a:ln>
        </p:spPr>
        <p:txBody>
          <a:bodyPr anchorCtr="0" anchor="b"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4" name="Shape 124"/>
          <p:cNvSpPr/>
          <p:nvPr>
            <p:ph idx="8" type="pic"/>
          </p:nvPr>
        </p:nvSpPr>
        <p:spPr>
          <a:xfrm>
            <a:off x="7124699" y="2209800"/>
            <a:ext cx="2932112" cy="1524000"/>
          </a:xfrm>
          <a:prstGeom prst="roundRect">
            <a:avLst>
              <a:gd fmla="val 1858" name="adj"/>
            </a:avLst>
          </a:prstGeom>
          <a:noFill/>
          <a:ln>
            <a:noFill/>
          </a:ln>
          <a:effectLst>
            <a:outerShdw blurRad="50799" rotWithShape="0" algn="tl" dir="5400000" dist="50800">
              <a:srgbClr val="000000">
                <a:alpha val="41960"/>
              </a:srgbClr>
            </a:outerShdw>
          </a:effectLst>
        </p:spPr>
        <p:txBody>
          <a:bodyPr anchorCtr="0" anchor="t" bIns="91425" lIns="91425" rIns="91425" tIns="91425"/>
          <a:lstStyle>
            <a:lvl1pPr indent="0" lvl="0" marL="0" marR="0" rtl="0" algn="ctr">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Shape 125"/>
          <p:cNvSpPr txBox="1"/>
          <p:nvPr>
            <p:ph idx="9" type="body"/>
          </p:nvPr>
        </p:nvSpPr>
        <p:spPr>
          <a:xfrm>
            <a:off x="7124575" y="4827207"/>
            <a:ext cx="2935996" cy="659188"/>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cxnSp>
        <p:nvCxnSpPr>
          <p:cNvPr id="126" name="Shape 126"/>
          <p:cNvCxnSpPr/>
          <p:nvPr/>
        </p:nvCxnSpPr>
        <p:spPr>
          <a:xfrm>
            <a:off x="3726142" y="2133600"/>
            <a:ext cx="0" cy="3962399"/>
          </a:xfrm>
          <a:prstGeom prst="straightConnector1">
            <a:avLst/>
          </a:prstGeom>
          <a:noFill/>
          <a:ln cap="flat" cmpd="sng" w="12700">
            <a:solidFill>
              <a:srgbClr val="86D1D8">
                <a:alpha val="40000"/>
              </a:srgbClr>
            </a:solidFill>
            <a:prstDash val="solid"/>
            <a:round/>
            <a:headEnd len="med" w="med" type="none"/>
            <a:tailEnd len="med" w="med" type="none"/>
          </a:ln>
        </p:spPr>
      </p:cxnSp>
      <p:cxnSp>
        <p:nvCxnSpPr>
          <p:cNvPr id="127" name="Shape 127"/>
          <p:cNvCxnSpPr/>
          <p:nvPr/>
        </p:nvCxnSpPr>
        <p:spPr>
          <a:xfrm>
            <a:off x="6962227" y="2133600"/>
            <a:ext cx="0" cy="3966879"/>
          </a:xfrm>
          <a:prstGeom prst="straightConnector1">
            <a:avLst/>
          </a:prstGeom>
          <a:noFill/>
          <a:ln cap="flat" cmpd="sng" w="12700">
            <a:solidFill>
              <a:srgbClr val="86D1D8">
                <a:alpha val="40000"/>
              </a:srgbClr>
            </a:solidFill>
            <a:prstDash val="solid"/>
            <a:round/>
            <a:headEnd len="med" w="med" type="none"/>
            <a:tailEnd len="med" w="med" type="none"/>
          </a:ln>
        </p:spPr>
      </p:cxnSp>
      <p:sp>
        <p:nvSpPr>
          <p:cNvPr id="128" name="Shape 128"/>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29" name="Shape 129"/>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30" name="Shape 13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1" name="Shape 131"/>
        <p:cNvGrpSpPr/>
        <p:nvPr/>
      </p:nvGrpSpPr>
      <p:grpSpPr>
        <a:xfrm>
          <a:off x="0" y="0"/>
          <a:ext cx="0" cy="0"/>
          <a:chOff x="0" y="0"/>
          <a:chExt cx="0" cy="0"/>
        </a:xfrm>
      </p:grpSpPr>
      <p:sp>
        <p:nvSpPr>
          <p:cNvPr id="132" name="Shape 132"/>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133" name="Shape 133"/>
          <p:cNvSpPr txBox="1"/>
          <p:nvPr>
            <p:ph idx="1" type="body"/>
          </p:nvPr>
        </p:nvSpPr>
        <p:spPr>
          <a:xfrm rot="5400000">
            <a:off x="3478840" y="-322612"/>
            <a:ext cx="4195479" cy="8946541"/>
          </a:xfrm>
          <a:prstGeom prst="rect">
            <a:avLst/>
          </a:prstGeom>
          <a:noFill/>
          <a:ln>
            <a:noFill/>
          </a:ln>
        </p:spPr>
        <p:txBody>
          <a:bodyPr anchorCtr="0" anchor="t" bIns="91425" lIns="91425" rIns="91425" tIns="91425"/>
          <a:lstStyle>
            <a:lvl1pPr indent="-38100" lvl="0" marL="342900" marR="0" rtl="0" algn="l">
              <a:lnSpc>
                <a:spcPct val="100000"/>
              </a:lnSpc>
              <a:spcBef>
                <a:spcPts val="1000"/>
              </a:spcBef>
              <a:spcAft>
                <a:spcPts val="0"/>
              </a:spcAft>
              <a:buClr>
                <a:srgbClr val="86D1D8"/>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6511" lvl="1" marL="742950" marR="0" rtl="0" algn="l">
              <a:lnSpc>
                <a:spcPct val="100000"/>
              </a:lnSpc>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5080" lvl="2" marL="1143000" marR="0" rtl="0" algn="l">
              <a:lnSpc>
                <a:spcPct val="100000"/>
              </a:lnSpc>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30480" lvl="3" marL="16002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30479" lvl="4" marL="20574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34579" lvl="5" marL="25060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30479" lvl="6" marL="29718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30479" lvl="7" marL="34290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30479" lvl="8" marL="38862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34" name="Shape 134"/>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35" name="Shape 135"/>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36" name="Shape 136"/>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sp>
        <p:nvSpPr>
          <p:cNvPr id="138" name="Shape 138"/>
          <p:cNvSpPr txBox="1"/>
          <p:nvPr>
            <p:ph type="title"/>
          </p:nvPr>
        </p:nvSpPr>
        <p:spPr>
          <a:xfrm rot="5400000">
            <a:off x="6267448" y="2466973"/>
            <a:ext cx="5826123" cy="17526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139" name="Shape 139"/>
          <p:cNvSpPr txBox="1"/>
          <p:nvPr>
            <p:ph idx="1" type="body"/>
          </p:nvPr>
        </p:nvSpPr>
        <p:spPr>
          <a:xfrm rot="5400000">
            <a:off x="1679572" y="-139698"/>
            <a:ext cx="5368924" cy="7423149"/>
          </a:xfrm>
          <a:prstGeom prst="rect">
            <a:avLst/>
          </a:prstGeom>
          <a:noFill/>
          <a:ln>
            <a:noFill/>
          </a:ln>
        </p:spPr>
        <p:txBody>
          <a:bodyPr anchorCtr="0" anchor="t" bIns="91425" lIns="91425" rIns="91425" tIns="91425"/>
          <a:lstStyle>
            <a:lvl1pPr indent="-38100" lvl="0" marL="342900" marR="0" rtl="0" algn="l">
              <a:lnSpc>
                <a:spcPct val="100000"/>
              </a:lnSpc>
              <a:spcBef>
                <a:spcPts val="1000"/>
              </a:spcBef>
              <a:spcAft>
                <a:spcPts val="0"/>
              </a:spcAft>
              <a:buClr>
                <a:srgbClr val="86D1D8"/>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6511" lvl="1" marL="742950" marR="0" rtl="0" algn="l">
              <a:lnSpc>
                <a:spcPct val="100000"/>
              </a:lnSpc>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5080" lvl="2" marL="1143000" marR="0" rtl="0" algn="l">
              <a:lnSpc>
                <a:spcPct val="100000"/>
              </a:lnSpc>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30480" lvl="3" marL="16002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30479" lvl="4" marL="20574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34579" lvl="5" marL="25060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30479" lvl="6" marL="29718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30479" lvl="7" marL="34290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30479" lvl="8" marL="38862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0" name="Shape 140"/>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41" name="Shape 141"/>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42" name="Shape 142"/>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25" name="Shape 25"/>
          <p:cNvSpPr txBox="1"/>
          <p:nvPr>
            <p:ph idx="1" type="body"/>
          </p:nvPr>
        </p:nvSpPr>
        <p:spPr>
          <a:xfrm>
            <a:off x="1103312" y="2052916"/>
            <a:ext cx="8946541" cy="4195479"/>
          </a:xfrm>
          <a:prstGeom prst="rect">
            <a:avLst/>
          </a:prstGeom>
          <a:noFill/>
          <a:ln>
            <a:noFill/>
          </a:ln>
        </p:spPr>
        <p:txBody>
          <a:bodyPr anchorCtr="0" anchor="t" bIns="91425" lIns="91425" rIns="91425" tIns="91425"/>
          <a:lstStyle>
            <a:lvl1pPr indent="-38100" lvl="0" marL="342900" marR="0" rtl="0" algn="l">
              <a:lnSpc>
                <a:spcPct val="100000"/>
              </a:lnSpc>
              <a:spcBef>
                <a:spcPts val="1000"/>
              </a:spcBef>
              <a:spcAft>
                <a:spcPts val="0"/>
              </a:spcAft>
              <a:buClr>
                <a:srgbClr val="86D1D8"/>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6511" lvl="1" marL="742950" marR="0" rtl="0" algn="l">
              <a:lnSpc>
                <a:spcPct val="100000"/>
              </a:lnSpc>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5080" lvl="2" marL="1143000" marR="0" rtl="0" algn="l">
              <a:lnSpc>
                <a:spcPct val="100000"/>
              </a:lnSpc>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30480" lvl="3" marL="16002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30479" lvl="4" marL="20574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34579" lvl="5" marL="25060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30479" lvl="6" marL="29718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30479" lvl="7" marL="34290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30479" lvl="8" marL="38862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26" name="Shape 26"/>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27" name="Shape 27"/>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28" name="Shape 28"/>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9" name="Shape 29"/>
        <p:cNvGrpSpPr/>
        <p:nvPr/>
      </p:nvGrpSpPr>
      <p:grpSpPr>
        <a:xfrm>
          <a:off x="0" y="0"/>
          <a:ext cx="0" cy="0"/>
          <a:chOff x="0" y="0"/>
          <a:chExt cx="0" cy="0"/>
        </a:xfrm>
      </p:grpSpPr>
      <p:sp>
        <p:nvSpPr>
          <p:cNvPr id="30" name="Shape 30"/>
          <p:cNvSpPr txBox="1"/>
          <p:nvPr>
            <p:ph type="title"/>
          </p:nvPr>
        </p:nvSpPr>
        <p:spPr>
          <a:xfrm>
            <a:off x="1154954" y="2861733"/>
            <a:ext cx="8825657" cy="191564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2"/>
              </a:buClr>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31" name="Shape 31"/>
          <p:cNvSpPr txBox="1"/>
          <p:nvPr>
            <p:ph idx="1" type="body"/>
          </p:nvPr>
        </p:nvSpPr>
        <p:spPr>
          <a:xfrm>
            <a:off x="1154954" y="4777380"/>
            <a:ext cx="8825657" cy="860399"/>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2000" u="none" cap="none" strike="noStrike">
                <a:solidFill>
                  <a:srgbClr val="86D1D8"/>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32" name="Shape 32"/>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33" name="Shape 33"/>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34" name="Shape 3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5" name="Shape 35"/>
        <p:cNvGrpSpPr/>
        <p:nvPr/>
      </p:nvGrpSpPr>
      <p:grpSpPr>
        <a:xfrm>
          <a:off x="0" y="0"/>
          <a:ext cx="0" cy="0"/>
          <a:chOff x="0" y="0"/>
          <a:chExt cx="0" cy="0"/>
        </a:xfrm>
      </p:grpSpPr>
      <p:sp>
        <p:nvSpPr>
          <p:cNvPr id="36" name="Shape 36"/>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37" name="Shape 37"/>
          <p:cNvSpPr txBox="1"/>
          <p:nvPr>
            <p:ph idx="1" type="body"/>
          </p:nvPr>
        </p:nvSpPr>
        <p:spPr>
          <a:xfrm>
            <a:off x="1103312" y="2060575"/>
            <a:ext cx="4396339" cy="4195763"/>
          </a:xfrm>
          <a:prstGeom prst="rect">
            <a:avLst/>
          </a:prstGeom>
          <a:noFill/>
          <a:ln>
            <a:noFill/>
          </a:ln>
        </p:spPr>
        <p:txBody>
          <a:bodyPr anchorCtr="0" anchor="t" bIns="91425" lIns="91425" rIns="91425" tIns="91425"/>
          <a:lstStyle>
            <a:lvl1pPr indent="-73661" lvl="0" marL="342900" marR="0" rtl="0" algn="l">
              <a:lnSpc>
                <a:spcPct val="100000"/>
              </a:lnSpc>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52069" lvl="1" marL="742950" marR="0" rtl="0" algn="l">
              <a:lnSpc>
                <a:spcPct val="100000"/>
              </a:lnSpc>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0480" lvl="2" marL="11430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66039" lvl="3" marL="16002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66039" lvl="4" marL="20574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70139" lvl="5" marL="25060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66039" lvl="6" marL="29718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66040" lvl="7" marL="34290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66040" lvl="8" marL="38862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38" name="Shape 38"/>
          <p:cNvSpPr txBox="1"/>
          <p:nvPr>
            <p:ph idx="2" type="body"/>
          </p:nvPr>
        </p:nvSpPr>
        <p:spPr>
          <a:xfrm>
            <a:off x="5654492" y="2056091"/>
            <a:ext cx="4396340" cy="4200243"/>
          </a:xfrm>
          <a:prstGeom prst="rect">
            <a:avLst/>
          </a:prstGeom>
          <a:noFill/>
          <a:ln>
            <a:noFill/>
          </a:ln>
        </p:spPr>
        <p:txBody>
          <a:bodyPr anchorCtr="0" anchor="t" bIns="91425" lIns="91425" rIns="91425" tIns="91425"/>
          <a:lstStyle>
            <a:lvl1pPr indent="-73661" lvl="0" marL="342900" marR="0" rtl="0" algn="l">
              <a:lnSpc>
                <a:spcPct val="100000"/>
              </a:lnSpc>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52069" lvl="1" marL="742950" marR="0" rtl="0" algn="l">
              <a:lnSpc>
                <a:spcPct val="100000"/>
              </a:lnSpc>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0480" lvl="2" marL="11430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66039" lvl="3" marL="16002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66039" lvl="4" marL="20574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70139" lvl="5" marL="25060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66039" lvl="6" marL="29718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66040" lvl="7" marL="34290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66040" lvl="8" marL="38862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39" name="Shape 39"/>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40" name="Shape 40"/>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41" name="Shape 4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2" name="Shape 42"/>
        <p:cNvGrpSpPr/>
        <p:nvPr/>
      </p:nvGrpSpPr>
      <p:grpSpPr>
        <a:xfrm>
          <a:off x="0" y="0"/>
          <a:ext cx="0" cy="0"/>
          <a:chOff x="0" y="0"/>
          <a:chExt cx="0" cy="0"/>
        </a:xfrm>
      </p:grpSpPr>
      <p:sp>
        <p:nvSpPr>
          <p:cNvPr id="43" name="Shape 43"/>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44" name="Shape 44"/>
          <p:cNvSpPr txBox="1"/>
          <p:nvPr>
            <p:ph idx="1" type="body"/>
          </p:nvPr>
        </p:nvSpPr>
        <p:spPr>
          <a:xfrm>
            <a:off x="1103312" y="1905000"/>
            <a:ext cx="4396335" cy="576262"/>
          </a:xfrm>
          <a:prstGeom prst="rect">
            <a:avLst/>
          </a:prstGeom>
          <a:noFill/>
          <a:ln>
            <a:noFill/>
          </a:ln>
        </p:spPr>
        <p:txBody>
          <a:bodyPr anchorCtr="0" anchor="b"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45" name="Shape 45"/>
          <p:cNvSpPr txBox="1"/>
          <p:nvPr>
            <p:ph idx="2" type="body"/>
          </p:nvPr>
        </p:nvSpPr>
        <p:spPr>
          <a:xfrm>
            <a:off x="1103312" y="2514600"/>
            <a:ext cx="4396339" cy="3741738"/>
          </a:xfrm>
          <a:prstGeom prst="rect">
            <a:avLst/>
          </a:prstGeom>
          <a:noFill/>
          <a:ln>
            <a:noFill/>
          </a:ln>
        </p:spPr>
        <p:txBody>
          <a:bodyPr anchorCtr="0" anchor="t" bIns="91425" lIns="91425" rIns="91425" tIns="91425"/>
          <a:lstStyle>
            <a:lvl1pPr indent="-73661" lvl="0" marL="342900" marR="0" rtl="0" algn="l">
              <a:lnSpc>
                <a:spcPct val="100000"/>
              </a:lnSpc>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52069" lvl="1" marL="742950" marR="0" rtl="0" algn="l">
              <a:lnSpc>
                <a:spcPct val="100000"/>
              </a:lnSpc>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0480" lvl="2" marL="11430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66039" lvl="3" marL="16002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66039" lvl="4" marL="20574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70139" lvl="5" marL="25060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66039" lvl="6" marL="29718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66040" lvl="7" marL="34290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66040" lvl="8" marL="38862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6" name="Shape 46"/>
          <p:cNvSpPr txBox="1"/>
          <p:nvPr>
            <p:ph idx="3" type="body"/>
          </p:nvPr>
        </p:nvSpPr>
        <p:spPr>
          <a:xfrm>
            <a:off x="5654494" y="1905000"/>
            <a:ext cx="4396339" cy="576262"/>
          </a:xfrm>
          <a:prstGeom prst="rect">
            <a:avLst/>
          </a:prstGeom>
          <a:noFill/>
          <a:ln>
            <a:noFill/>
          </a:ln>
        </p:spPr>
        <p:txBody>
          <a:bodyPr anchorCtr="0" anchor="b"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47" name="Shape 47"/>
          <p:cNvSpPr txBox="1"/>
          <p:nvPr>
            <p:ph idx="4" type="body"/>
          </p:nvPr>
        </p:nvSpPr>
        <p:spPr>
          <a:xfrm>
            <a:off x="5654494" y="2514600"/>
            <a:ext cx="4396339" cy="3741738"/>
          </a:xfrm>
          <a:prstGeom prst="rect">
            <a:avLst/>
          </a:prstGeom>
          <a:noFill/>
          <a:ln>
            <a:noFill/>
          </a:ln>
        </p:spPr>
        <p:txBody>
          <a:bodyPr anchorCtr="0" anchor="t" bIns="91425" lIns="91425" rIns="91425" tIns="91425"/>
          <a:lstStyle>
            <a:lvl1pPr indent="-73661" lvl="0" marL="342900" marR="0" rtl="0" algn="l">
              <a:lnSpc>
                <a:spcPct val="100000"/>
              </a:lnSpc>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52069" lvl="1" marL="742950" marR="0" rtl="0" algn="l">
              <a:lnSpc>
                <a:spcPct val="100000"/>
              </a:lnSpc>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0480" lvl="2" marL="11430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66039" lvl="3" marL="16002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66039" lvl="4" marL="20574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70139" lvl="5" marL="25060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66039" lvl="6" marL="29718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66040" lvl="7" marL="34290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66040" lvl="8" marL="3886200" marR="0" rtl="0" algn="l">
              <a:lnSpc>
                <a:spcPct val="100000"/>
              </a:lnSpc>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8" name="Shape 48"/>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49" name="Shape 49"/>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50" name="Shape 5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1" name="Shape 51"/>
        <p:cNvGrpSpPr/>
        <p:nvPr/>
      </p:nvGrpSpPr>
      <p:grpSpPr>
        <a:xfrm>
          <a:off x="0" y="0"/>
          <a:ext cx="0" cy="0"/>
          <a:chOff x="0" y="0"/>
          <a:chExt cx="0" cy="0"/>
        </a:xfrm>
      </p:grpSpPr>
      <p:sp>
        <p:nvSpPr>
          <p:cNvPr id="52" name="Shape 52"/>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53" name="Shape 53"/>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54" name="Shape 54"/>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55" name="Shape 5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58" name="Shape 58"/>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59" name="Shape 59"/>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0" name="Shape 60"/>
        <p:cNvGrpSpPr/>
        <p:nvPr/>
      </p:nvGrpSpPr>
      <p:grpSpPr>
        <a:xfrm>
          <a:off x="0" y="0"/>
          <a:ext cx="0" cy="0"/>
          <a:chOff x="0" y="0"/>
          <a:chExt cx="0" cy="0"/>
        </a:xfrm>
      </p:grpSpPr>
      <p:sp>
        <p:nvSpPr>
          <p:cNvPr id="61" name="Shape 61"/>
          <p:cNvSpPr txBox="1"/>
          <p:nvPr>
            <p:ph type="title"/>
          </p:nvPr>
        </p:nvSpPr>
        <p:spPr>
          <a:xfrm>
            <a:off x="1154953" y="1447800"/>
            <a:ext cx="3401062" cy="14478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2"/>
              </a:buClr>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62" name="Shape 62"/>
          <p:cNvSpPr txBox="1"/>
          <p:nvPr>
            <p:ph idx="1" type="body"/>
          </p:nvPr>
        </p:nvSpPr>
        <p:spPr>
          <a:xfrm>
            <a:off x="4784616" y="1447800"/>
            <a:ext cx="5195997" cy="4572000"/>
          </a:xfrm>
          <a:prstGeom prst="rect">
            <a:avLst/>
          </a:prstGeom>
          <a:noFill/>
          <a:ln>
            <a:noFill/>
          </a:ln>
        </p:spPr>
        <p:txBody>
          <a:bodyPr anchorCtr="0" anchor="ctr" bIns="91425" lIns="91425" rIns="91425" tIns="91425"/>
          <a:lstStyle>
            <a:lvl1pPr indent="-38100" lvl="0" marL="342900" marR="0" rtl="0" algn="l">
              <a:lnSpc>
                <a:spcPct val="100000"/>
              </a:lnSpc>
              <a:spcBef>
                <a:spcPts val="1000"/>
              </a:spcBef>
              <a:spcAft>
                <a:spcPts val="0"/>
              </a:spcAft>
              <a:buClr>
                <a:srgbClr val="86D1D8"/>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6511" lvl="1" marL="742950" marR="0" rtl="0" algn="l">
              <a:lnSpc>
                <a:spcPct val="100000"/>
              </a:lnSpc>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5080" lvl="2" marL="1143000" marR="0" rtl="0" algn="l">
              <a:lnSpc>
                <a:spcPct val="100000"/>
              </a:lnSpc>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30480" lvl="3" marL="16002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30479" lvl="4" marL="20574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34579" lvl="5" marL="25060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30479" lvl="6" marL="29718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30479" lvl="7" marL="34290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30479" lvl="8" marL="38862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63" name="Shape 63"/>
          <p:cNvSpPr txBox="1"/>
          <p:nvPr>
            <p:ph idx="2" type="body"/>
          </p:nvPr>
        </p:nvSpPr>
        <p:spPr>
          <a:xfrm>
            <a:off x="1154953" y="3129280"/>
            <a:ext cx="3401062" cy="2895598"/>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64" name="Shape 64"/>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65" name="Shape 65"/>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66" name="Shape 66"/>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7" name="Shape 67"/>
        <p:cNvGrpSpPr/>
        <p:nvPr/>
      </p:nvGrpSpPr>
      <p:grpSpPr>
        <a:xfrm>
          <a:off x="0" y="0"/>
          <a:ext cx="0" cy="0"/>
          <a:chOff x="0" y="0"/>
          <a:chExt cx="0" cy="0"/>
        </a:xfrm>
      </p:grpSpPr>
      <p:sp>
        <p:nvSpPr>
          <p:cNvPr id="68" name="Shape 68"/>
          <p:cNvSpPr txBox="1"/>
          <p:nvPr>
            <p:ph type="title"/>
          </p:nvPr>
        </p:nvSpPr>
        <p:spPr>
          <a:xfrm>
            <a:off x="1153907" y="1854191"/>
            <a:ext cx="5092905" cy="157480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2"/>
              </a:buClr>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69" name="Shape 69"/>
          <p:cNvSpPr/>
          <p:nvPr>
            <p:ph idx="2" type="pic"/>
          </p:nvPr>
        </p:nvSpPr>
        <p:spPr>
          <a:xfrm>
            <a:off x="6949546" y="1143000"/>
            <a:ext cx="3200397" cy="4572000"/>
          </a:xfrm>
          <a:prstGeom prst="roundRect">
            <a:avLst>
              <a:gd fmla="val 1858" name="adj"/>
            </a:avLst>
          </a:prstGeom>
          <a:noFill/>
          <a:ln>
            <a:noFill/>
          </a:ln>
          <a:effectLst>
            <a:outerShdw blurRad="50799" rotWithShape="0" algn="tl" dir="5400000" dist="50800">
              <a:srgbClr val="000000">
                <a:alpha val="41960"/>
              </a:srgbClr>
            </a:outerShdw>
          </a:effectLst>
        </p:spPr>
        <p:txBody>
          <a:bodyPr anchorCtr="0" anchor="t" bIns="91425" lIns="91425" rIns="91425" tIns="91425"/>
          <a:lstStyle>
            <a:lvl1pPr indent="0" lvl="0" marL="0" marR="0" rtl="0" algn="ctr">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Shape 70"/>
          <p:cNvSpPr txBox="1"/>
          <p:nvPr>
            <p:ph idx="1" type="body"/>
          </p:nvPr>
        </p:nvSpPr>
        <p:spPr>
          <a:xfrm>
            <a:off x="1154954" y="3657600"/>
            <a:ext cx="5084979" cy="1371598"/>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1" name="Shape 71"/>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72" name="Shape 72"/>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73" name="Shape 73"/>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04.png"/><Relationship Id="rId2" Type="http://schemas.openxmlformats.org/officeDocument/2006/relationships/image" Target="../media/image01.png"/><Relationship Id="rId3" Type="http://schemas.openxmlformats.org/officeDocument/2006/relationships/image" Target="../media/image00.png"/><Relationship Id="rId4" Type="http://schemas.openxmlformats.org/officeDocument/2006/relationships/image" Target="../media/image02.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03.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pic>
        <p:nvPicPr>
          <p:cNvPr id="6" name="Shape 6"/>
          <p:cNvPicPr preferRelativeResize="0"/>
          <p:nvPr/>
        </p:nvPicPr>
        <p:blipFill rotWithShape="1">
          <a:blip r:embed="rId2">
            <a:alphaModFix/>
          </a:blip>
          <a:srcRect b="0" l="3613" r="0" t="0"/>
          <a:stretch/>
        </p:blipFill>
        <p:spPr>
          <a:xfrm>
            <a:off x="0" y="2669683"/>
            <a:ext cx="4037012" cy="4188315"/>
          </a:xfrm>
          <a:prstGeom prst="rect">
            <a:avLst/>
          </a:prstGeom>
          <a:noFill/>
          <a:ln>
            <a:noFill/>
          </a:ln>
        </p:spPr>
      </p:pic>
      <p:pic>
        <p:nvPicPr>
          <p:cNvPr id="7" name="Shape 7"/>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Shape 8"/>
          <p:cNvSpPr/>
          <p:nvPr/>
        </p:nvSpPr>
        <p:spPr>
          <a:xfrm>
            <a:off x="8609010" y="1676400"/>
            <a:ext cx="2819400" cy="2819400"/>
          </a:xfrm>
          <a:prstGeom prst="ellipse">
            <a:avLst/>
          </a:prstGeom>
          <a:gradFill>
            <a:gsLst>
              <a:gs pos="0">
                <a:srgbClr val="4CB9C3">
                  <a:alpha val="5882"/>
                </a:srgbClr>
              </a:gs>
              <a:gs pos="36000">
                <a:srgbClr val="4CB9C3">
                  <a:alpha val="5098"/>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9" name="Shape 9"/>
          <p:cNvPicPr preferRelativeResize="0"/>
          <p:nvPr/>
        </p:nvPicPr>
        <p:blipFill rotWithShape="1">
          <a:blip r:embed="rId4">
            <a:alphaModFix/>
          </a:blip>
          <a:srcRect b="0" l="0" r="0" t="28812"/>
          <a:stretch/>
        </p:blipFill>
        <p:spPr>
          <a:xfrm>
            <a:off x="7999410" y="0"/>
            <a:ext cx="1603385" cy="1141405"/>
          </a:xfrm>
          <a:prstGeom prst="rect">
            <a:avLst/>
          </a:prstGeom>
          <a:noFill/>
          <a:ln>
            <a:noFill/>
          </a:ln>
        </p:spPr>
      </p:pic>
      <p:pic>
        <p:nvPicPr>
          <p:cNvPr id="10" name="Shape 10"/>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Shape 11"/>
          <p:cNvSpPr/>
          <p:nvPr/>
        </p:nvSpPr>
        <p:spPr>
          <a:xfrm>
            <a:off x="10437810" y="0"/>
            <a:ext cx="685799" cy="1143000"/>
          </a:xfrm>
          <a:prstGeom prst="rect">
            <a:avLst/>
          </a:prstGeom>
          <a:solidFill>
            <a:schemeClr val="accent1"/>
          </a:solidFill>
          <a:ln>
            <a:noFill/>
          </a:ln>
          <a:effectLst>
            <a:outerShdw blurRad="38100" rotWithShape="0" dir="5400000" dist="25400">
              <a:srgbClr val="000000">
                <a:alpha val="43921"/>
              </a:srgbClr>
            </a:outerShdw>
          </a:effectLst>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 name="Shape 12"/>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Clr>
                <a:schemeClr val="lt2"/>
              </a:buClr>
              <a:buFont typeface="Arial"/>
              <a:buNone/>
              <a:defRPr b="0" i="0" sz="1800" u="none" cap="none" strike="noStrike">
                <a:solidFill>
                  <a:schemeClr val="lt2"/>
                </a:solidFill>
              </a:defRPr>
            </a:lvl2pPr>
            <a:lvl3pPr indent="0" lvl="2" marL="0" marR="0" rtl="0" algn="l">
              <a:spcBef>
                <a:spcPts val="0"/>
              </a:spcBef>
              <a:buClr>
                <a:schemeClr val="lt2"/>
              </a:buClr>
              <a:buFont typeface="Arial"/>
              <a:buNone/>
              <a:defRPr b="0" i="0" sz="1800" u="none" cap="none" strike="noStrike">
                <a:solidFill>
                  <a:schemeClr val="lt2"/>
                </a:solidFill>
              </a:defRPr>
            </a:lvl3pPr>
            <a:lvl4pPr indent="0" lvl="3" marL="0" marR="0" rtl="0" algn="l">
              <a:spcBef>
                <a:spcPts val="0"/>
              </a:spcBef>
              <a:buClr>
                <a:schemeClr val="lt2"/>
              </a:buClr>
              <a:buFont typeface="Arial"/>
              <a:buNone/>
              <a:defRPr b="0" i="0" sz="1800" u="none" cap="none" strike="noStrike">
                <a:solidFill>
                  <a:schemeClr val="lt2"/>
                </a:solidFill>
              </a:defRPr>
            </a:lvl4pPr>
            <a:lvl5pPr indent="0" lvl="4" marL="0" marR="0" rtl="0" algn="l">
              <a:spcBef>
                <a:spcPts val="0"/>
              </a:spcBef>
              <a:buClr>
                <a:schemeClr val="lt2"/>
              </a:buClr>
              <a:buFont typeface="Arial"/>
              <a:buNone/>
              <a:defRPr b="0" i="0" sz="1800" u="none" cap="none" strike="noStrike">
                <a:solidFill>
                  <a:schemeClr val="lt2"/>
                </a:solidFill>
              </a:defRPr>
            </a:lvl5pPr>
            <a:lvl6pPr indent="0" lvl="5" marL="0" marR="0" rtl="0" algn="l">
              <a:spcBef>
                <a:spcPts val="0"/>
              </a:spcBef>
              <a:buClr>
                <a:schemeClr val="lt2"/>
              </a:buClr>
              <a:buFont typeface="Arial"/>
              <a:buNone/>
              <a:defRPr b="0" i="0" sz="1800" u="none" cap="none" strike="noStrike">
                <a:solidFill>
                  <a:schemeClr val="lt2"/>
                </a:solidFill>
              </a:defRPr>
            </a:lvl6pPr>
            <a:lvl7pPr indent="0" lvl="6" marL="0" marR="0" rtl="0" algn="l">
              <a:spcBef>
                <a:spcPts val="0"/>
              </a:spcBef>
              <a:buClr>
                <a:schemeClr val="lt2"/>
              </a:buClr>
              <a:buFont typeface="Arial"/>
              <a:buNone/>
              <a:defRPr b="0" i="0" sz="1800" u="none" cap="none" strike="noStrike">
                <a:solidFill>
                  <a:schemeClr val="lt2"/>
                </a:solidFill>
              </a:defRPr>
            </a:lvl7pPr>
            <a:lvl8pPr indent="0" lvl="7" marL="0" marR="0" rtl="0" algn="l">
              <a:spcBef>
                <a:spcPts val="0"/>
              </a:spcBef>
              <a:buClr>
                <a:schemeClr val="lt2"/>
              </a:buClr>
              <a:buFont typeface="Arial"/>
              <a:buNone/>
              <a:defRPr b="0" i="0" sz="1800" u="none" cap="none" strike="noStrike">
                <a:solidFill>
                  <a:schemeClr val="lt2"/>
                </a:solidFill>
              </a:defRPr>
            </a:lvl8pPr>
            <a:lvl9pPr indent="0" lvl="8" marL="0" marR="0" rtl="0" algn="l">
              <a:spcBef>
                <a:spcPts val="0"/>
              </a:spcBef>
              <a:buClr>
                <a:schemeClr val="lt2"/>
              </a:buClr>
              <a:buFont typeface="Arial"/>
              <a:buNone/>
              <a:defRPr b="0" i="0" sz="1800" u="none" cap="none" strike="noStrike">
                <a:solidFill>
                  <a:schemeClr val="lt2"/>
                </a:solidFill>
              </a:defRPr>
            </a:lvl9pPr>
          </a:lstStyle>
          <a:p/>
        </p:txBody>
      </p:sp>
      <p:sp>
        <p:nvSpPr>
          <p:cNvPr id="13" name="Shape 13"/>
          <p:cNvSpPr txBox="1"/>
          <p:nvPr>
            <p:ph idx="1" type="body"/>
          </p:nvPr>
        </p:nvSpPr>
        <p:spPr>
          <a:xfrm>
            <a:off x="1103312" y="2052916"/>
            <a:ext cx="8946541" cy="4195479"/>
          </a:xfrm>
          <a:prstGeom prst="rect">
            <a:avLst/>
          </a:prstGeom>
          <a:noFill/>
          <a:ln>
            <a:noFill/>
          </a:ln>
        </p:spPr>
        <p:txBody>
          <a:bodyPr anchorCtr="0" anchor="t" bIns="91425" lIns="91425" rIns="91425" tIns="91425"/>
          <a:lstStyle>
            <a:lvl1pPr indent="-38100" lvl="0" marL="342900" marR="0" rtl="0" algn="l">
              <a:lnSpc>
                <a:spcPct val="100000"/>
              </a:lnSpc>
              <a:spcBef>
                <a:spcPts val="1000"/>
              </a:spcBef>
              <a:spcAft>
                <a:spcPts val="0"/>
              </a:spcAft>
              <a:buClr>
                <a:srgbClr val="86D1D8"/>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6511" lvl="1" marL="742950" marR="0" rtl="0" algn="l">
              <a:lnSpc>
                <a:spcPct val="100000"/>
              </a:lnSpc>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5080" lvl="2" marL="1143000" marR="0" rtl="0" algn="l">
              <a:lnSpc>
                <a:spcPct val="100000"/>
              </a:lnSpc>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30480" lvl="3" marL="16002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30479" lvl="4" marL="20574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34579" lvl="5" marL="25060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30479" lvl="6" marL="29718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30479" lvl="7" marL="34290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30479" lvl="8" marL="3886200" marR="0" rtl="0" algn="l">
              <a:lnSpc>
                <a:spcPct val="100000"/>
              </a:lnSpc>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Shape 14"/>
          <p:cNvSpPr txBox="1"/>
          <p:nvPr>
            <p:ph idx="10" type="dt"/>
          </p:nvPr>
        </p:nvSpPr>
        <p:spPr>
          <a:xfrm rot="5400000">
            <a:off x="10155637" y="1790699"/>
            <a:ext cx="990597"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Shape 15"/>
          <p:cNvSpPr txBox="1"/>
          <p:nvPr>
            <p:ph idx="11" type="ftr"/>
          </p:nvPr>
        </p:nvSpPr>
        <p:spPr>
          <a:xfrm rot="5400000">
            <a:off x="8951571" y="3225294"/>
            <a:ext cx="3859792" cy="30480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Century Gothic"/>
              <a:buNone/>
              <a:defRPr b="0" i="0" sz="1100" u="none" cap="none" strike="noStrike">
                <a:solidFill>
                  <a:schemeClr val="lt1"/>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2pPr>
            <a:lvl3pPr indent="0" lvl="2" marL="914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lnSpc>
                <a:spcPct val="100000"/>
              </a:lnSpc>
              <a:spcBef>
                <a:spcPts val="0"/>
              </a:spcBef>
              <a:spcAft>
                <a:spcPts val="0"/>
              </a:spcAft>
              <a:buClr>
                <a:schemeClr val="lt1"/>
              </a:buClr>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Shape 16"/>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Century Gothic"/>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livewellsd.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ctrTitle"/>
          </p:nvPr>
        </p:nvSpPr>
        <p:spPr>
          <a:xfrm>
            <a:off x="1154954" y="1447800"/>
            <a:ext cx="8825657" cy="332957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lt2"/>
              </a:buClr>
              <a:buSzPct val="25000"/>
              <a:buFont typeface="Century Gothic"/>
              <a:buNone/>
            </a:pPr>
            <a:r>
              <a:rPr b="0" i="0" lang="en-US" sz="7200" u="none" cap="none" strike="noStrike">
                <a:solidFill>
                  <a:schemeClr val="lt2"/>
                </a:solidFill>
                <a:latin typeface="Century Gothic"/>
                <a:ea typeface="Century Gothic"/>
                <a:cs typeface="Century Gothic"/>
                <a:sym typeface="Century Gothic"/>
              </a:rPr>
              <a:t>JMS 434 </a:t>
            </a:r>
          </a:p>
        </p:txBody>
      </p:sp>
      <p:sp>
        <p:nvSpPr>
          <p:cNvPr id="148" name="Shape 148"/>
          <p:cNvSpPr txBox="1"/>
          <p:nvPr>
            <p:ph idx="1" type="subTitle"/>
          </p:nvPr>
        </p:nvSpPr>
        <p:spPr>
          <a:xfrm>
            <a:off x="1154949" y="4777375"/>
            <a:ext cx="9088500" cy="8612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86D1D8"/>
              </a:buClr>
              <a:buSzPct val="25000"/>
              <a:buFont typeface="Noto Sans Symbols"/>
              <a:buNone/>
            </a:pPr>
            <a:r>
              <a:rPr b="0" i="0" lang="en-US" sz="2000" u="none" cap="none" strike="noStrike">
                <a:solidFill>
                  <a:srgbClr val="86D1D8"/>
                </a:solidFill>
                <a:latin typeface="Century Gothic"/>
                <a:ea typeface="Century Gothic"/>
                <a:cs typeface="Century Gothic"/>
                <a:sym typeface="Century Gothic"/>
              </a:rPr>
              <a:t>PABEL LOPEZ, CARLA RAUSEO, AMANDA RIVERA &amp; MONSERRAT TORRES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ctrTitle"/>
          </p:nvPr>
        </p:nvSpPr>
        <p:spPr>
          <a:xfrm>
            <a:off x="735075" y="1048400"/>
            <a:ext cx="8825700" cy="33296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2"/>
              </a:buClr>
              <a:buSzPct val="25000"/>
              <a:buFont typeface="Century Gothic"/>
              <a:buNone/>
            </a:pPr>
            <a:r>
              <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2"/>
              </a:buClr>
              <a:buSzPct val="25000"/>
              <a:buFont typeface="Century Gothic"/>
              <a:buNone/>
            </a:pPr>
            <a:r>
              <a:rPr b="0" i="0" lang="en-US" sz="3600" u="none" cap="none" strike="noStrike">
                <a:solidFill>
                  <a:schemeClr val="lt2"/>
                </a:solidFill>
                <a:latin typeface="Century Gothic"/>
                <a:ea typeface="Century Gothic"/>
                <a:cs typeface="Century Gothic"/>
                <a:sym typeface="Century Gothic"/>
              </a:rPr>
              <a:t>San Diego’s STD rate is higher than the national average </a:t>
            </a:r>
          </a:p>
          <a:p>
            <a:pPr indent="0" lvl="0" marL="0" marR="0" rtl="0" algn="l">
              <a:lnSpc>
                <a:spcPct val="100000"/>
              </a:lnSpc>
              <a:spcBef>
                <a:spcPts val="0"/>
              </a:spcBef>
              <a:spcAft>
                <a:spcPts val="0"/>
              </a:spcAft>
              <a:buClr>
                <a:schemeClr val="lt2"/>
              </a:buClr>
              <a:buSzPct val="25000"/>
              <a:buFont typeface="Century Gothic"/>
              <a:buNone/>
            </a:pPr>
            <a:r>
              <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2"/>
              </a:buClr>
              <a:buSzPct val="25000"/>
              <a:buFont typeface="Century Gothic"/>
              <a:buNone/>
            </a:pPr>
            <a:r>
              <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2"/>
              </a:buClr>
              <a:buSzPct val="25000"/>
              <a:buFont typeface="Century Gothic"/>
              <a:buNone/>
            </a:pPr>
            <a:r>
              <a:t/>
            </a:r>
            <a:endParaRPr b="0" i="0" sz="7200" u="none" cap="none" strike="noStrike">
              <a:solidFill>
                <a:schemeClr val="lt2"/>
              </a:solidFill>
              <a:latin typeface="Century Gothic"/>
              <a:ea typeface="Century Gothic"/>
              <a:cs typeface="Century Gothic"/>
              <a:sym typeface="Century Gothic"/>
            </a:endParaRPr>
          </a:p>
        </p:txBody>
      </p:sp>
      <p:sp>
        <p:nvSpPr>
          <p:cNvPr id="154" name="Shape 154"/>
          <p:cNvSpPr txBox="1"/>
          <p:nvPr>
            <p:ph idx="1" type="subTitle"/>
          </p:nvPr>
        </p:nvSpPr>
        <p:spPr>
          <a:xfrm>
            <a:off x="735075" y="2386052"/>
            <a:ext cx="8825700" cy="3141299"/>
          </a:xfrm>
          <a:prstGeom prst="rect">
            <a:avLst/>
          </a:prstGeom>
          <a:noFill/>
          <a:ln>
            <a:noFill/>
          </a:ln>
        </p:spPr>
        <p:txBody>
          <a:bodyPr anchorCtr="0" anchor="t" bIns="91425" lIns="91425" rIns="91425" tIns="91425">
            <a:noAutofit/>
          </a:bodyPr>
          <a:lstStyle/>
          <a:p>
            <a:pPr lvl="0" rtl="0">
              <a:spcBef>
                <a:spcPts val="0"/>
              </a:spcBef>
              <a:buClr>
                <a:srgbClr val="86D1D8"/>
              </a:buClr>
              <a:buSzPct val="25000"/>
              <a:buFont typeface="Noto Sans Symbols"/>
              <a:buNone/>
            </a:pPr>
            <a:r>
              <a:rPr lang="en-US">
                <a:solidFill>
                  <a:srgbClr val="FFFF00"/>
                </a:solidFill>
              </a:rPr>
              <a:t>"Sexually transmitted diseases are a silent, national epidemic,"</a:t>
            </a:r>
            <a:r>
              <a:rPr lang="en-US">
                <a:solidFill>
                  <a:srgbClr val="4CB9C3"/>
                </a:solidFill>
              </a:rPr>
              <a:t> said Dr. Wilma Wooten, the county's public health officer. KPBS City News Service.</a:t>
            </a:r>
          </a:p>
          <a:p>
            <a:pPr indent="0" lvl="0" marL="0" marR="0" rtl="0" algn="l">
              <a:lnSpc>
                <a:spcPct val="100000"/>
              </a:lnSpc>
              <a:spcBef>
                <a:spcPts val="0"/>
              </a:spcBef>
              <a:spcAft>
                <a:spcPts val="0"/>
              </a:spcAft>
              <a:buClr>
                <a:srgbClr val="86D1D8"/>
              </a:buClr>
              <a:buSzPct val="25000"/>
              <a:buFont typeface="Noto Sans Symbols"/>
              <a:buNone/>
            </a:pPr>
            <a:r>
              <a:t/>
            </a:r>
            <a:endParaRPr>
              <a:solidFill>
                <a:srgbClr val="4CB9C3"/>
              </a:solidFill>
            </a:endParaRPr>
          </a:p>
          <a:p>
            <a:pPr indent="0" lvl="0" marL="0" marR="0" rtl="0" algn="l">
              <a:lnSpc>
                <a:spcPct val="100000"/>
              </a:lnSpc>
              <a:spcBef>
                <a:spcPts val="0"/>
              </a:spcBef>
              <a:spcAft>
                <a:spcPts val="0"/>
              </a:spcAft>
              <a:buClr>
                <a:srgbClr val="86D1D8"/>
              </a:buClr>
              <a:buSzPct val="25000"/>
              <a:buFont typeface="Noto Sans Symbols"/>
              <a:buNone/>
            </a:pPr>
            <a:r>
              <a:rPr b="0" i="0" lang="en-US" u="none" cap="none" strike="noStrike">
                <a:solidFill>
                  <a:srgbClr val="4CB9C3"/>
                </a:solidFill>
                <a:latin typeface="Century Gothic"/>
                <a:ea typeface="Century Gothic"/>
                <a:cs typeface="Century Gothic"/>
                <a:sym typeface="Century Gothic"/>
              </a:rPr>
              <a:t>STD rates in San Diego are rising, it is important now more than ever for people to get tested. How can we make it easy for individuals to get tested in a more private manner? and how can we help them get treatment?</a:t>
            </a:r>
          </a:p>
          <a:p>
            <a:pPr indent="0" lvl="0" marL="0" marR="0" rtl="0" algn="l">
              <a:lnSpc>
                <a:spcPct val="100000"/>
              </a:lnSpc>
              <a:spcBef>
                <a:spcPts val="0"/>
              </a:spcBef>
              <a:spcAft>
                <a:spcPts val="0"/>
              </a:spcAft>
              <a:buClr>
                <a:srgbClr val="86D1D8"/>
              </a:buClr>
              <a:buSzPct val="25000"/>
              <a:buFont typeface="Noto Sans Symbols"/>
              <a:buNone/>
            </a:pPr>
            <a:r>
              <a:t/>
            </a:r>
            <a:endParaRPr>
              <a:solidFill>
                <a:srgbClr val="4CB9C3"/>
              </a:solidFill>
            </a:endParaRPr>
          </a:p>
          <a:p>
            <a:pPr indent="0" lvl="0" marL="0" marR="0" rtl="0" algn="l">
              <a:lnSpc>
                <a:spcPct val="100000"/>
              </a:lnSpc>
              <a:spcBef>
                <a:spcPts val="0"/>
              </a:spcBef>
              <a:spcAft>
                <a:spcPts val="0"/>
              </a:spcAft>
              <a:buClr>
                <a:srgbClr val="86D1D8"/>
              </a:buClr>
              <a:buSzPct val="25000"/>
              <a:buFont typeface="Noto Sans Symbols"/>
              <a:buNone/>
            </a:pPr>
            <a:r>
              <a:rPr lang="en-US">
                <a:solidFill>
                  <a:srgbClr val="4CB9C3"/>
                </a:solidFill>
              </a:rPr>
              <a:t>U.S Center for Disease and Control Prevention = San Diego  year-over-year rate increase 7.6%</a:t>
            </a:r>
          </a:p>
          <a:p>
            <a:pPr indent="0" lvl="0" marL="0" marR="0" rtl="0" algn="l">
              <a:lnSpc>
                <a:spcPct val="100000"/>
              </a:lnSpc>
              <a:spcBef>
                <a:spcPts val="0"/>
              </a:spcBef>
              <a:spcAft>
                <a:spcPts val="0"/>
              </a:spcAft>
              <a:buClr>
                <a:srgbClr val="86D1D8"/>
              </a:buClr>
              <a:buSzPct val="25000"/>
              <a:buFont typeface="Noto Sans Symbols"/>
              <a:buNone/>
            </a:pPr>
            <a:r>
              <a:t/>
            </a:r>
            <a:endParaRPr>
              <a:solidFill>
                <a:srgbClr val="4CB9C3"/>
              </a:solidFill>
            </a:endParaRPr>
          </a:p>
          <a:p>
            <a:pPr indent="0" lvl="0" marL="0" marR="0" rtl="0" algn="l">
              <a:lnSpc>
                <a:spcPct val="100000"/>
              </a:lnSpc>
              <a:spcBef>
                <a:spcPts val="0"/>
              </a:spcBef>
              <a:spcAft>
                <a:spcPts val="0"/>
              </a:spcAft>
              <a:buClr>
                <a:srgbClr val="86D1D8"/>
              </a:buClr>
              <a:buSzPct val="25000"/>
              <a:buFont typeface="Noto Sans Symbols"/>
              <a:buNone/>
            </a:pPr>
            <a:r>
              <a:t/>
            </a:r>
            <a:endParaRPr b="0" i="0" u="none" cap="none" strike="noStrike">
              <a:solidFill>
                <a:srgbClr val="333333"/>
              </a:solidFill>
              <a:latin typeface="Georgia"/>
              <a:ea typeface="Georgia"/>
              <a:cs typeface="Georgia"/>
              <a:sym typeface="Georgia"/>
            </a:endParaRPr>
          </a:p>
          <a:p>
            <a:pPr indent="0" lvl="0" marL="0" marR="0" rtl="0" algn="l">
              <a:lnSpc>
                <a:spcPct val="100000"/>
              </a:lnSpc>
              <a:spcBef>
                <a:spcPts val="0"/>
              </a:spcBef>
              <a:spcAft>
                <a:spcPts val="0"/>
              </a:spcAft>
              <a:buClr>
                <a:srgbClr val="86D1D8"/>
              </a:buClr>
              <a:buSzPct val="25000"/>
              <a:buFont typeface="Noto Sans Symbols"/>
              <a:buNone/>
            </a:pPr>
            <a:r>
              <a:t/>
            </a:r>
            <a:endParaRPr b="0" i="0" u="none" cap="none" strike="noStrike">
              <a:solidFill>
                <a:srgbClr val="333333"/>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Century Gothic"/>
              <a:buNone/>
            </a:pPr>
            <a:r>
              <a:rPr b="0" i="0" lang="en-US" sz="4200" u="none" cap="none" strike="noStrike">
                <a:solidFill>
                  <a:schemeClr val="lt2"/>
                </a:solidFill>
                <a:latin typeface="Century Gothic"/>
                <a:ea typeface="Century Gothic"/>
                <a:cs typeface="Century Gothic"/>
                <a:sym typeface="Century Gothic"/>
              </a:rPr>
              <a:t>STD rates in San Diego </a:t>
            </a:r>
          </a:p>
        </p:txBody>
      </p:sp>
      <p:pic>
        <p:nvPicPr>
          <p:cNvPr id="160" name="Shape 160"/>
          <p:cNvPicPr preferRelativeResize="0"/>
          <p:nvPr/>
        </p:nvPicPr>
        <p:blipFill rotWithShape="1">
          <a:blip r:embed="rId3">
            <a:alphaModFix/>
          </a:blip>
          <a:srcRect b="0" l="0" r="0" t="0"/>
          <a:stretch/>
        </p:blipFill>
        <p:spPr>
          <a:xfrm>
            <a:off x="2032000" y="1439587"/>
            <a:ext cx="7917217" cy="50703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646110" y="452718"/>
            <a:ext cx="9404700" cy="1400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Century Gothic"/>
              <a:buNone/>
            </a:pPr>
            <a:r>
              <a:rPr b="0" i="0" lang="en-US" sz="4200" u="none" cap="none" strike="noStrike">
                <a:solidFill>
                  <a:schemeClr val="lt2"/>
                </a:solidFill>
                <a:latin typeface="Century Gothic"/>
                <a:ea typeface="Century Gothic"/>
                <a:cs typeface="Century Gothic"/>
                <a:sym typeface="Century Gothic"/>
              </a:rPr>
              <a:t>Databases</a:t>
            </a:r>
          </a:p>
        </p:txBody>
      </p:sp>
      <p:sp>
        <p:nvSpPr>
          <p:cNvPr id="166" name="Shape 166"/>
          <p:cNvSpPr txBox="1"/>
          <p:nvPr>
            <p:ph idx="1" type="body"/>
          </p:nvPr>
        </p:nvSpPr>
        <p:spPr>
          <a:xfrm>
            <a:off x="1104212" y="1508641"/>
            <a:ext cx="8946599" cy="4195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86D1D8"/>
              </a:buClr>
              <a:buSzPct val="25000"/>
              <a:buFont typeface="Noto Sans Symbols"/>
              <a:buNone/>
            </a:pPr>
            <a:r>
              <a:rPr b="0" i="0" lang="en-US" sz="2000" u="none" cap="none" strike="noStrike">
                <a:solidFill>
                  <a:srgbClr val="FFFF00"/>
                </a:solidFill>
                <a:latin typeface="Century Gothic"/>
                <a:ea typeface="Century Gothic"/>
                <a:cs typeface="Century Gothic"/>
                <a:sym typeface="Century Gothic"/>
              </a:rPr>
              <a:t>Live Well San Diego - </a:t>
            </a:r>
            <a:r>
              <a:rPr b="0" i="0" lang="en-US" sz="2000" u="sng" cap="none" strike="noStrike">
                <a:solidFill>
                  <a:srgbClr val="FFFF00"/>
                </a:solidFill>
                <a:latin typeface="Century Gothic"/>
                <a:ea typeface="Century Gothic"/>
                <a:cs typeface="Century Gothic"/>
                <a:sym typeface="Century Gothic"/>
                <a:hlinkClick r:id="rId3"/>
              </a:rPr>
              <a:t>www.livewellsd.org</a:t>
            </a:r>
            <a:r>
              <a:rPr lang="en-US">
                <a:solidFill>
                  <a:srgbClr val="FFFF00"/>
                </a:solidFill>
              </a:rPr>
              <a:t> -Communicable Diseases</a:t>
            </a:r>
          </a:p>
          <a:p>
            <a:pPr indent="-342900" lvl="0" marL="342900" marR="0" rtl="0" algn="l">
              <a:lnSpc>
                <a:spcPct val="100000"/>
              </a:lnSpc>
              <a:spcBef>
                <a:spcPts val="0"/>
              </a:spcBef>
              <a:spcAft>
                <a:spcPts val="0"/>
              </a:spcAft>
              <a:buClr>
                <a:srgbClr val="86D1D8"/>
              </a:buClr>
              <a:buSzPct val="80000"/>
              <a:buFont typeface="Noto Sans Symbols"/>
              <a:buChar char="➢"/>
            </a:pPr>
            <a:r>
              <a:rPr b="0" i="0" lang="en-US" sz="2000" u="none" cap="none" strike="noStrike">
                <a:solidFill>
                  <a:srgbClr val="86D1D8"/>
                </a:solidFill>
                <a:latin typeface="Century Gothic"/>
                <a:ea typeface="Century Gothic"/>
                <a:cs typeface="Century Gothic"/>
                <a:sym typeface="Century Gothic"/>
              </a:rPr>
              <a:t>Syphilis</a:t>
            </a:r>
          </a:p>
          <a:p>
            <a:pPr indent="0" lvl="0" marL="0" marR="0" rtl="0" algn="l">
              <a:lnSpc>
                <a:spcPct val="100000"/>
              </a:lnSpc>
              <a:spcBef>
                <a:spcPts val="0"/>
              </a:spcBef>
              <a:spcAft>
                <a:spcPts val="0"/>
              </a:spcAft>
              <a:buClr>
                <a:srgbClr val="86D1D8"/>
              </a:buClr>
              <a:buSzPct val="25000"/>
              <a:buFont typeface="Noto Sans Symbols"/>
              <a:buNone/>
            </a:pPr>
            <a:r>
              <a:rPr b="0" i="0" lang="en-US" sz="2000" u="none" cap="none" strike="noStrike">
                <a:solidFill>
                  <a:srgbClr val="86D1D8"/>
                </a:solidFill>
                <a:latin typeface="Century Gothic"/>
                <a:ea typeface="Century Gothic"/>
                <a:cs typeface="Century Gothic"/>
                <a:sym typeface="Century Gothic"/>
              </a:rPr>
              <a:t>Primary and Secondary Syphilis† Incidence: *Rates per 100,000 population. County age-adjusted rates per 100,000 2000 US standard population.</a:t>
            </a:r>
          </a:p>
          <a:p>
            <a:pPr indent="0" lvl="0" marL="0" marR="0" rtl="0" algn="l">
              <a:lnSpc>
                <a:spcPct val="100000"/>
              </a:lnSpc>
              <a:spcBef>
                <a:spcPts val="0"/>
              </a:spcBef>
              <a:spcAft>
                <a:spcPts val="0"/>
              </a:spcAft>
              <a:buClr>
                <a:srgbClr val="86D1D8"/>
              </a:buClr>
              <a:buSzPct val="25000"/>
              <a:buFont typeface="Noto Sans Symbols"/>
              <a:buNone/>
            </a:pPr>
            <a:r>
              <a:t/>
            </a:r>
            <a:endParaRPr b="0" i="0" sz="2000" u="none" cap="none" strike="noStrike">
              <a:solidFill>
                <a:srgbClr val="86D1D8"/>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rgbClr val="86D1D8"/>
              </a:buClr>
              <a:buSzPct val="80000"/>
              <a:buFont typeface="Noto Sans Symbols"/>
              <a:buChar char="➢"/>
            </a:pPr>
            <a:r>
              <a:rPr b="0" i="0" lang="en-US" sz="2000" u="none" cap="none" strike="noStrike">
                <a:solidFill>
                  <a:srgbClr val="86D1D8"/>
                </a:solidFill>
                <a:latin typeface="Century Gothic"/>
                <a:ea typeface="Century Gothic"/>
                <a:cs typeface="Century Gothic"/>
                <a:sym typeface="Century Gothic"/>
              </a:rPr>
              <a:t>Chlamydia </a:t>
            </a:r>
          </a:p>
          <a:p>
            <a:pPr indent="0" lvl="0" marL="0" marR="228600" rtl="0" algn="just">
              <a:lnSpc>
                <a:spcPct val="110000"/>
              </a:lnSpc>
              <a:spcBef>
                <a:spcPts val="0"/>
              </a:spcBef>
              <a:spcAft>
                <a:spcPts val="0"/>
              </a:spcAft>
              <a:buClr>
                <a:srgbClr val="86D1D8"/>
              </a:buClr>
              <a:buSzPct val="25000"/>
              <a:buFont typeface="Noto Sans Symbols"/>
              <a:buNone/>
            </a:pPr>
            <a:r>
              <a:rPr b="0" i="0" lang="en-US" sz="2000" u="none" cap="none" strike="noStrike">
                <a:solidFill>
                  <a:srgbClr val="86D1D8"/>
                </a:solidFill>
                <a:latin typeface="Century Gothic"/>
                <a:ea typeface="Century Gothic"/>
                <a:cs typeface="Century Gothic"/>
                <a:sym typeface="Century Gothic"/>
              </a:rPr>
              <a:t>Chlamydia† Incidence: *Rates per 100,000 population. County age-adjusted rates per 100,000 2000 US standard population.</a:t>
            </a:r>
          </a:p>
          <a:p>
            <a:pPr indent="0" lvl="0" marL="0" marR="228600" rtl="0" algn="just">
              <a:lnSpc>
                <a:spcPct val="110000"/>
              </a:lnSpc>
              <a:spcBef>
                <a:spcPts val="0"/>
              </a:spcBef>
              <a:spcAft>
                <a:spcPts val="0"/>
              </a:spcAft>
              <a:buClr>
                <a:srgbClr val="86D1D8"/>
              </a:buClr>
              <a:buSzPct val="25000"/>
              <a:buFont typeface="Noto Sans Symbols"/>
              <a:buNone/>
            </a:pPr>
            <a:r>
              <a:t/>
            </a:r>
            <a:endParaRPr b="0" i="0" sz="2000" u="none" cap="none" strike="noStrike">
              <a:solidFill>
                <a:srgbClr val="86D1D8"/>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rgbClr val="86D1D8"/>
              </a:buClr>
              <a:buSzPct val="80000"/>
              <a:buFont typeface="Noto Sans Symbols"/>
              <a:buChar char="➢"/>
            </a:pPr>
            <a:r>
              <a:rPr b="0" i="0" lang="en-US" sz="2000" u="none" cap="none" strike="noStrike">
                <a:solidFill>
                  <a:srgbClr val="86D1D8"/>
                </a:solidFill>
                <a:latin typeface="Century Gothic"/>
                <a:ea typeface="Century Gothic"/>
                <a:cs typeface="Century Gothic"/>
                <a:sym typeface="Century Gothic"/>
              </a:rPr>
              <a:t>Gonorrhea</a:t>
            </a:r>
          </a:p>
          <a:p>
            <a:pPr indent="0" lvl="0" marL="0" marR="0" rtl="0" algn="l">
              <a:lnSpc>
                <a:spcPct val="100000"/>
              </a:lnSpc>
              <a:spcBef>
                <a:spcPts val="0"/>
              </a:spcBef>
              <a:spcAft>
                <a:spcPts val="0"/>
              </a:spcAft>
              <a:buClr>
                <a:srgbClr val="86D1D8"/>
              </a:buClr>
              <a:buSzPct val="25000"/>
              <a:buFont typeface="Noto Sans Symbols"/>
              <a:buNone/>
            </a:pPr>
            <a:r>
              <a:rPr b="0" i="0" lang="en-US" sz="2000" u="none" cap="none" strike="noStrike">
                <a:solidFill>
                  <a:srgbClr val="86D1D8"/>
                </a:solidFill>
                <a:latin typeface="Century Gothic"/>
                <a:ea typeface="Century Gothic"/>
                <a:cs typeface="Century Gothic"/>
                <a:sym typeface="Century Gothic"/>
              </a:rPr>
              <a:t>Gonorrhea Incidence: *Rates per 100,000 population. County age-adjusted rates per 100,000 2000 US standard population.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733275" y="452722"/>
            <a:ext cx="9404700" cy="9132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Century Gothic"/>
              <a:buNone/>
            </a:pPr>
            <a:r>
              <a:rPr b="0" i="0" lang="en-US" sz="4200" u="none" cap="none" strike="noStrike">
                <a:solidFill>
                  <a:srgbClr val="FFFFFF"/>
                </a:solidFill>
                <a:latin typeface="Century Gothic"/>
                <a:ea typeface="Century Gothic"/>
                <a:cs typeface="Century Gothic"/>
                <a:sym typeface="Century Gothic"/>
              </a:rPr>
              <a:t>Shh...TD </a:t>
            </a:r>
          </a:p>
        </p:txBody>
      </p:sp>
      <p:sp>
        <p:nvSpPr>
          <p:cNvPr id="172" name="Shape 172"/>
          <p:cNvSpPr txBox="1"/>
          <p:nvPr>
            <p:ph idx="1" type="body"/>
          </p:nvPr>
        </p:nvSpPr>
        <p:spPr>
          <a:xfrm>
            <a:off x="1103300" y="1214725"/>
            <a:ext cx="8946599" cy="5221799"/>
          </a:xfrm>
          <a:prstGeom prst="rect">
            <a:avLst/>
          </a:prstGeom>
          <a:noFill/>
          <a:ln>
            <a:noFill/>
          </a:ln>
        </p:spPr>
        <p:txBody>
          <a:bodyPr anchorCtr="0" anchor="t" bIns="91425" lIns="91425" rIns="91425" tIns="91425">
            <a:noAutofit/>
          </a:bodyPr>
          <a:lstStyle/>
          <a:p>
            <a:pPr indent="-241300" lvl="0" marL="342900" marR="0" rtl="0" algn="l">
              <a:lnSpc>
                <a:spcPct val="100000"/>
              </a:lnSpc>
              <a:spcBef>
                <a:spcPts val="0"/>
              </a:spcBef>
              <a:spcAft>
                <a:spcPts val="0"/>
              </a:spcAft>
              <a:buClr>
                <a:srgbClr val="86D1D8"/>
              </a:buClr>
              <a:buSzPct val="25000"/>
              <a:buFont typeface="Noto Sans Symbols"/>
              <a:buNone/>
            </a:pPr>
            <a:r>
              <a:rPr b="0" i="0" lang="en-US" sz="2000" u="none" cap="none" strike="noStrike">
                <a:solidFill>
                  <a:srgbClr val="FFFF00"/>
                </a:solidFill>
                <a:latin typeface="Century Gothic"/>
                <a:ea typeface="Century Gothic"/>
                <a:cs typeface="Century Gothic"/>
                <a:sym typeface="Century Gothic"/>
              </a:rPr>
              <a:t>What is it? </a:t>
            </a:r>
          </a:p>
          <a:p>
            <a:pPr indent="-241300" lvl="0" marL="342900" marR="0" rtl="0" algn="l">
              <a:lnSpc>
                <a:spcPct val="100000"/>
              </a:lnSpc>
              <a:spcBef>
                <a:spcPts val="0"/>
              </a:spcBef>
              <a:spcAft>
                <a:spcPts val="0"/>
              </a:spcAft>
              <a:buClr>
                <a:srgbClr val="86D1D8"/>
              </a:buClr>
              <a:buSzPct val="25000"/>
              <a:buFont typeface="Noto Sans Symbols"/>
              <a:buNone/>
            </a:pPr>
            <a:r>
              <a:rPr b="0" i="0" lang="en-US" sz="2000" u="none" cap="none" strike="noStrike">
                <a:solidFill>
                  <a:srgbClr val="4CB9C3"/>
                </a:solidFill>
                <a:latin typeface="Century Gothic"/>
                <a:ea typeface="Century Gothic"/>
                <a:cs typeface="Century Gothic"/>
                <a:sym typeface="Century Gothic"/>
              </a:rPr>
              <a:t>An app.. that serves </a:t>
            </a:r>
            <a:r>
              <a:rPr lang="en-US">
                <a:solidFill>
                  <a:srgbClr val="4CB9C3"/>
                </a:solidFill>
              </a:rPr>
              <a:t>to help identify </a:t>
            </a:r>
            <a:r>
              <a:rPr b="0" i="0" lang="en-US" sz="2000" u="none" cap="none" strike="noStrike">
                <a:solidFill>
                  <a:srgbClr val="4CB9C3"/>
                </a:solidFill>
                <a:latin typeface="Century Gothic"/>
                <a:ea typeface="Century Gothic"/>
                <a:cs typeface="Century Gothic"/>
                <a:sym typeface="Century Gothic"/>
              </a:rPr>
              <a:t>and treat various STDs.</a:t>
            </a:r>
          </a:p>
          <a:p>
            <a:pPr indent="-241300" lvl="0" marL="342900" marR="0" rtl="0" algn="l">
              <a:lnSpc>
                <a:spcPct val="100000"/>
              </a:lnSpc>
              <a:spcBef>
                <a:spcPts val="0"/>
              </a:spcBef>
              <a:spcAft>
                <a:spcPts val="0"/>
              </a:spcAft>
              <a:buClr>
                <a:srgbClr val="86D1D8"/>
              </a:buClr>
              <a:buSzPct val="25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lnSpc>
                <a:spcPct val="100000"/>
              </a:lnSpc>
              <a:spcBef>
                <a:spcPts val="0"/>
              </a:spcBef>
              <a:spcAft>
                <a:spcPts val="0"/>
              </a:spcAft>
              <a:buClr>
                <a:srgbClr val="86D1D8"/>
              </a:buClr>
              <a:buSzPct val="25000"/>
              <a:buFont typeface="Noto Sans Symbols"/>
              <a:buNone/>
            </a:pPr>
            <a:r>
              <a:rPr b="0" i="0" lang="en-US" sz="2000" u="none" cap="none" strike="noStrike">
                <a:solidFill>
                  <a:srgbClr val="FFFF00"/>
                </a:solidFill>
                <a:latin typeface="Century Gothic"/>
                <a:ea typeface="Century Gothic"/>
                <a:cs typeface="Century Gothic"/>
                <a:sym typeface="Century Gothic"/>
              </a:rPr>
              <a:t>What does it do? </a:t>
            </a:r>
          </a:p>
          <a:p>
            <a:pPr indent="-355600" lvl="0" marL="457200" marR="0" rtl="0" algn="l">
              <a:lnSpc>
                <a:spcPct val="100000"/>
              </a:lnSpc>
              <a:spcBef>
                <a:spcPts val="0"/>
              </a:spcBef>
              <a:spcAft>
                <a:spcPts val="0"/>
              </a:spcAft>
              <a:buClr>
                <a:srgbClr val="4CB9C3"/>
              </a:buClr>
              <a:buSzPct val="100000"/>
              <a:buFont typeface="Century Gothic"/>
            </a:pPr>
            <a:r>
              <a:rPr b="0" i="0" lang="en-US" sz="2000" u="none" cap="none" strike="noStrike">
                <a:solidFill>
                  <a:srgbClr val="4CB9C3"/>
                </a:solidFill>
                <a:latin typeface="Century Gothic"/>
                <a:ea typeface="Century Gothic"/>
                <a:cs typeface="Century Gothic"/>
                <a:sym typeface="Century Gothic"/>
              </a:rPr>
              <a:t>Provides general information about various STD’s and their symptoms.</a:t>
            </a:r>
          </a:p>
          <a:p>
            <a:pPr indent="0" lvl="0" marL="0" marR="0" rtl="0" algn="l">
              <a:lnSpc>
                <a:spcPct val="100000"/>
              </a:lnSpc>
              <a:spcBef>
                <a:spcPts val="0"/>
              </a:spcBef>
              <a:spcAft>
                <a:spcPts val="0"/>
              </a:spcAft>
              <a:buNone/>
            </a:pPr>
            <a:r>
              <a:t/>
            </a:r>
            <a:endParaRPr>
              <a:solidFill>
                <a:srgbClr val="4CB9C3"/>
              </a:solidFill>
            </a:endParaRPr>
          </a:p>
          <a:p>
            <a:pPr indent="-355600" lvl="0" marL="457200" marR="0" rtl="0" algn="l">
              <a:lnSpc>
                <a:spcPct val="100000"/>
              </a:lnSpc>
              <a:spcBef>
                <a:spcPts val="0"/>
              </a:spcBef>
              <a:spcAft>
                <a:spcPts val="0"/>
              </a:spcAft>
              <a:buClr>
                <a:srgbClr val="4CB9C3"/>
              </a:buClr>
              <a:buSzPct val="100000"/>
              <a:buFont typeface="Century Gothic"/>
            </a:pPr>
            <a:r>
              <a:rPr b="0" i="0" lang="en-US" sz="2000" u="none" cap="none" strike="noStrike">
                <a:solidFill>
                  <a:srgbClr val="4CB9C3"/>
                </a:solidFill>
                <a:latin typeface="Century Gothic"/>
                <a:ea typeface="Century Gothic"/>
                <a:cs typeface="Century Gothic"/>
                <a:sym typeface="Century Gothic"/>
              </a:rPr>
              <a:t>Get tested! </a:t>
            </a:r>
          </a:p>
          <a:p>
            <a:pPr indent="457200" lvl="0" marL="0" marR="0" rtl="0" algn="l">
              <a:lnSpc>
                <a:spcPct val="100000"/>
              </a:lnSpc>
              <a:spcBef>
                <a:spcPts val="0"/>
              </a:spcBef>
              <a:spcAft>
                <a:spcPts val="0"/>
              </a:spcAft>
              <a:buNone/>
            </a:pPr>
            <a:r>
              <a:rPr b="0" i="0" lang="en-US" sz="2000" u="none" cap="none" strike="noStrike">
                <a:solidFill>
                  <a:srgbClr val="4CB9C3"/>
                </a:solidFill>
                <a:latin typeface="Century Gothic"/>
                <a:ea typeface="Century Gothic"/>
                <a:cs typeface="Century Gothic"/>
                <a:sym typeface="Century Gothic"/>
              </a:rPr>
              <a:t>A person can order a test to take in the comfort of their own home.</a:t>
            </a:r>
          </a:p>
          <a:p>
            <a:pPr indent="0" lvl="0" marL="0" marR="0" rtl="0" algn="l">
              <a:lnSpc>
                <a:spcPct val="100000"/>
              </a:lnSpc>
              <a:spcBef>
                <a:spcPts val="0"/>
              </a:spcBef>
              <a:spcAft>
                <a:spcPts val="0"/>
              </a:spcAft>
              <a:buNone/>
            </a:pPr>
            <a:r>
              <a:t/>
            </a:r>
            <a:endParaRPr b="0" i="0" sz="2000" u="none" cap="none" strike="noStrike">
              <a:solidFill>
                <a:srgbClr val="4CB9C3"/>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4CB9C3"/>
              </a:buClr>
              <a:buSzPct val="100000"/>
              <a:buFont typeface="Century Gothic"/>
            </a:pPr>
            <a:r>
              <a:rPr b="0" i="0" lang="en-US" sz="2000" u="none" cap="none" strike="noStrike">
                <a:solidFill>
                  <a:srgbClr val="4CB9C3"/>
                </a:solidFill>
                <a:latin typeface="Century Gothic"/>
                <a:ea typeface="Century Gothic"/>
                <a:cs typeface="Century Gothic"/>
                <a:sym typeface="Century Gothic"/>
              </a:rPr>
              <a:t>Clinicians can recommend regimens or provide medication. </a:t>
            </a:r>
          </a:p>
          <a:p>
            <a:pPr indent="0" lvl="0" marL="0" marR="0" rtl="0" algn="l">
              <a:lnSpc>
                <a:spcPct val="100000"/>
              </a:lnSpc>
              <a:spcBef>
                <a:spcPts val="0"/>
              </a:spcBef>
              <a:spcAft>
                <a:spcPts val="0"/>
              </a:spcAft>
              <a:buNone/>
            </a:pPr>
            <a:r>
              <a:t/>
            </a:r>
            <a:endParaRPr>
              <a:solidFill>
                <a:srgbClr val="4CB9C3"/>
              </a:solidFill>
            </a:endParaRPr>
          </a:p>
          <a:p>
            <a:pPr indent="-355600" lvl="0" marL="457200" rtl="0">
              <a:spcBef>
                <a:spcPts val="0"/>
              </a:spcBef>
              <a:buClr>
                <a:srgbClr val="4CB9C3"/>
              </a:buClr>
              <a:buSzPct val="100000"/>
              <a:buFont typeface="Century Gothic"/>
            </a:pPr>
            <a:r>
              <a:rPr lang="en-US">
                <a:solidFill>
                  <a:srgbClr val="4CB9C3"/>
                </a:solidFill>
              </a:rPr>
              <a:t>Locate the nearest health clinic to you. </a:t>
            </a:r>
          </a:p>
          <a:p>
            <a:pPr indent="0" lvl="0" marL="0" marR="0" rtl="0" algn="l">
              <a:lnSpc>
                <a:spcPct val="100000"/>
              </a:lnSpc>
              <a:spcBef>
                <a:spcPts val="0"/>
              </a:spcBef>
              <a:spcAft>
                <a:spcPts val="0"/>
              </a:spcAft>
              <a:buNone/>
            </a:pPr>
            <a:r>
              <a:t/>
            </a:r>
            <a:endParaRPr b="0" i="0" sz="2000" u="none" cap="none" strike="noStrike">
              <a:solidFill>
                <a:srgbClr val="4CB9C3"/>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4CB9C3"/>
              </a:buClr>
              <a:buSzPct val="100000"/>
              <a:buFont typeface="Century Gothic"/>
            </a:pPr>
            <a:r>
              <a:rPr b="0" i="0" lang="en-US" sz="2000" u="none" cap="none" strike="noStrike">
                <a:solidFill>
                  <a:srgbClr val="4CB9C3"/>
                </a:solidFill>
                <a:latin typeface="Century Gothic"/>
                <a:ea typeface="Century Gothic"/>
                <a:cs typeface="Century Gothic"/>
                <a:sym typeface="Century Gothic"/>
              </a:rPr>
              <a:t>Chat with a clinician! Ask questions anonymously.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pic>
        <p:nvPicPr>
          <p:cNvPr id="177" name="Shape 177"/>
          <p:cNvPicPr preferRelativeResize="0"/>
          <p:nvPr/>
        </p:nvPicPr>
        <p:blipFill rotWithShape="1">
          <a:blip r:embed="rId3">
            <a:alphaModFix/>
          </a:blip>
          <a:srcRect b="0" l="0" r="0" t="0"/>
          <a:stretch/>
        </p:blipFill>
        <p:spPr>
          <a:xfrm>
            <a:off x="2819400" y="2146300"/>
            <a:ext cx="6426200" cy="31526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