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embeddedFontLst>
    <p:embeddedFont>
      <p:font typeface="Century Gothic" panose="020B0502020202020204" pitchFamily="34" charset="0"/>
      <p:regular r:id="rId9"/>
      <p:bold r:id="rId10"/>
      <p:italic r:id="rId11"/>
      <p:boldItalic r:id="rId12"/>
    </p:embeddedFont>
    <p:embeddedFont>
      <p:font typeface="Georgia" panose="02040502050405020303" pitchFamily="18"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100" b="0" i="0" u="none" strike="noStrike" cap="none">
                <a:solidFill>
                  <a:schemeClr val="dk1"/>
                </a:solidFill>
                <a:latin typeface="Arial"/>
                <a:ea typeface="Arial"/>
                <a:cs typeface="Arial"/>
                <a:sym typeface="Arial"/>
              </a:defRPr>
            </a:lvl2pPr>
            <a:lvl3pPr marL="914400" marR="0" lvl="2" indent="0" algn="l" rtl="0">
              <a:spcBef>
                <a:spcPts val="0"/>
              </a:spcBef>
              <a:buNone/>
              <a:defRPr sz="1100" b="0" i="0" u="none" strike="noStrike" cap="none">
                <a:solidFill>
                  <a:schemeClr val="dk1"/>
                </a:solidFill>
                <a:latin typeface="Arial"/>
                <a:ea typeface="Arial"/>
                <a:cs typeface="Arial"/>
                <a:sym typeface="Arial"/>
              </a:defRPr>
            </a:lvl3pPr>
            <a:lvl4pPr marL="1371600" marR="0" lvl="3" indent="0" algn="l" rtl="0">
              <a:spcBef>
                <a:spcPts val="0"/>
              </a:spcBef>
              <a:buNone/>
              <a:defRPr sz="1100" b="0" i="0" u="none" strike="noStrike" cap="none">
                <a:solidFill>
                  <a:schemeClr val="dk1"/>
                </a:solidFill>
                <a:latin typeface="Arial"/>
                <a:ea typeface="Arial"/>
                <a:cs typeface="Arial"/>
                <a:sym typeface="Arial"/>
              </a:defRPr>
            </a:lvl4pPr>
            <a:lvl5pPr marL="1828800" marR="0" lvl="4" indent="0" algn="l" rtl="0">
              <a:spcBef>
                <a:spcPts val="0"/>
              </a:spcBef>
              <a:buNone/>
              <a:defRPr sz="1100" b="0" i="0" u="none" strike="noStrike" cap="none">
                <a:solidFill>
                  <a:schemeClr val="dk1"/>
                </a:solidFill>
                <a:latin typeface="Arial"/>
                <a:ea typeface="Arial"/>
                <a:cs typeface="Arial"/>
                <a:sym typeface="Arial"/>
              </a:defRPr>
            </a:lvl5pPr>
            <a:lvl6pPr marL="2286000" marR="0" lvl="5" indent="0" algn="l" rtl="0">
              <a:spcBef>
                <a:spcPts val="0"/>
              </a:spcBef>
              <a:buNone/>
              <a:defRPr sz="1100" b="0" i="0" u="none" strike="noStrike" cap="none">
                <a:solidFill>
                  <a:schemeClr val="dk1"/>
                </a:solidFill>
                <a:latin typeface="Arial"/>
                <a:ea typeface="Arial"/>
                <a:cs typeface="Arial"/>
                <a:sym typeface="Arial"/>
              </a:defRPr>
            </a:lvl6pPr>
            <a:lvl7pPr marL="2743200" marR="0" lvl="6" indent="0" algn="l" rtl="0">
              <a:spcBef>
                <a:spcPts val="0"/>
              </a:spcBef>
              <a:buNone/>
              <a:defRPr sz="1100" b="0" i="0" u="none" strike="noStrike" cap="none">
                <a:solidFill>
                  <a:schemeClr val="dk1"/>
                </a:solidFill>
                <a:latin typeface="Arial"/>
                <a:ea typeface="Arial"/>
                <a:cs typeface="Arial"/>
                <a:sym typeface="Arial"/>
              </a:defRPr>
            </a:lvl7pPr>
            <a:lvl8pPr marL="3200400" marR="0" lvl="7" indent="0" algn="l" rtl="0">
              <a:spcBef>
                <a:spcPts val="0"/>
              </a:spcBef>
              <a:buNone/>
              <a:defRPr sz="1100" b="0" i="0" u="none" strike="noStrike" cap="none">
                <a:solidFill>
                  <a:schemeClr val="dk1"/>
                </a:solidFill>
                <a:latin typeface="Arial"/>
                <a:ea typeface="Arial"/>
                <a:cs typeface="Arial"/>
                <a:sym typeface="Arial"/>
              </a:defRPr>
            </a:lvl8pPr>
            <a:lvl9pPr marL="3657600" marR="0" lvl="8" indent="0" algn="l" rtl="0">
              <a:spcBef>
                <a:spcPts val="0"/>
              </a:spcBef>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24908446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65697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1" name="Shape 1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34570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003550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99781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9" name="Shape 16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50497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1154954" y="1447800"/>
            <a:ext cx="8825657" cy="332957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2"/>
              </a:buClr>
              <a:buFont typeface="Century Gothic"/>
              <a:buNone/>
              <a:defRPr sz="7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Clr>
                <a:schemeClr val="lt2"/>
              </a:buClr>
              <a:buFont typeface="Arial"/>
              <a:buNone/>
              <a:defRPr sz="1800" b="0" i="0" u="none" strike="noStrike" cap="none">
                <a:solidFill>
                  <a:schemeClr val="lt2"/>
                </a:solidFill>
              </a:defRPr>
            </a:lvl2pPr>
            <a:lvl3pPr marL="0" marR="0" lvl="2" indent="0" algn="l" rtl="0">
              <a:spcBef>
                <a:spcPts val="0"/>
              </a:spcBef>
              <a:buClr>
                <a:schemeClr val="lt2"/>
              </a:buClr>
              <a:buFont typeface="Arial"/>
              <a:buNone/>
              <a:defRPr sz="1800" b="0" i="0" u="none" strike="noStrike" cap="none">
                <a:solidFill>
                  <a:schemeClr val="lt2"/>
                </a:solidFill>
              </a:defRPr>
            </a:lvl3pPr>
            <a:lvl4pPr marL="0" marR="0" lvl="3" indent="0" algn="l" rtl="0">
              <a:spcBef>
                <a:spcPts val="0"/>
              </a:spcBef>
              <a:buClr>
                <a:schemeClr val="lt2"/>
              </a:buClr>
              <a:buFont typeface="Arial"/>
              <a:buNone/>
              <a:defRPr sz="1800" b="0" i="0" u="none" strike="noStrike" cap="none">
                <a:solidFill>
                  <a:schemeClr val="lt2"/>
                </a:solidFill>
              </a:defRPr>
            </a:lvl4pPr>
            <a:lvl5pPr marL="0" marR="0" lvl="4" indent="0" algn="l" rtl="0">
              <a:spcBef>
                <a:spcPts val="0"/>
              </a:spcBef>
              <a:buClr>
                <a:schemeClr val="lt2"/>
              </a:buClr>
              <a:buFont typeface="Arial"/>
              <a:buNone/>
              <a:defRPr sz="1800" b="0" i="0" u="none" strike="noStrike" cap="none">
                <a:solidFill>
                  <a:schemeClr val="lt2"/>
                </a:solidFill>
              </a:defRPr>
            </a:lvl5pPr>
            <a:lvl6pPr marL="0" marR="0" lvl="5" indent="0" algn="l" rtl="0">
              <a:spcBef>
                <a:spcPts val="0"/>
              </a:spcBef>
              <a:buClr>
                <a:schemeClr val="lt2"/>
              </a:buClr>
              <a:buFont typeface="Arial"/>
              <a:buNone/>
              <a:defRPr sz="1800" b="0" i="0" u="none" strike="noStrike" cap="none">
                <a:solidFill>
                  <a:schemeClr val="lt2"/>
                </a:solidFill>
              </a:defRPr>
            </a:lvl6pPr>
            <a:lvl7pPr marL="0" marR="0" lvl="6" indent="0" algn="l" rtl="0">
              <a:spcBef>
                <a:spcPts val="0"/>
              </a:spcBef>
              <a:buClr>
                <a:schemeClr val="lt2"/>
              </a:buClr>
              <a:buFont typeface="Arial"/>
              <a:buNone/>
              <a:defRPr sz="1800" b="0" i="0" u="none" strike="noStrike" cap="none">
                <a:solidFill>
                  <a:schemeClr val="lt2"/>
                </a:solidFill>
              </a:defRPr>
            </a:lvl7pPr>
            <a:lvl8pPr marL="0" marR="0" lvl="7" indent="0" algn="l" rtl="0">
              <a:spcBef>
                <a:spcPts val="0"/>
              </a:spcBef>
              <a:buClr>
                <a:schemeClr val="lt2"/>
              </a:buClr>
              <a:buFont typeface="Arial"/>
              <a:buNone/>
              <a:defRPr sz="1800" b="0" i="0" u="none" strike="noStrike" cap="none">
                <a:solidFill>
                  <a:schemeClr val="lt2"/>
                </a:solidFill>
              </a:defRPr>
            </a:lvl8pPr>
            <a:lvl9pPr marL="0" marR="0" lvl="8" indent="0" algn="l" rtl="0">
              <a:spcBef>
                <a:spcPts val="0"/>
              </a:spcBef>
              <a:buClr>
                <a:schemeClr val="lt2"/>
              </a:buClr>
              <a:buFont typeface="Arial"/>
              <a:buNone/>
              <a:defRPr sz="1800" b="0" i="0" u="none" strike="noStrike" cap="none">
                <a:solidFill>
                  <a:schemeClr val="lt2"/>
                </a:solidFill>
              </a:defRPr>
            </a:lvl9pPr>
          </a:lstStyle>
          <a:p>
            <a:endParaRPr/>
          </a:p>
        </p:txBody>
      </p:sp>
      <p:sp>
        <p:nvSpPr>
          <p:cNvPr id="19" name="Shape 19"/>
          <p:cNvSpPr txBox="1">
            <a:spLocks noGrp="1"/>
          </p:cNvSpPr>
          <p:nvPr>
            <p:ph type="subTitle" idx="1"/>
          </p:nvPr>
        </p:nvSpPr>
        <p:spPr>
          <a:xfrm>
            <a:off x="1154954" y="4777380"/>
            <a:ext cx="8825657" cy="861420"/>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86D1D8"/>
              </a:buClr>
              <a:buFont typeface="Noto Sans Symbols"/>
              <a:buNone/>
              <a:defRPr sz="2000" b="0" i="0" u="none" strike="noStrike" cap="none">
                <a:solidFill>
                  <a:srgbClr val="86D1D8"/>
                </a:solidFill>
                <a:latin typeface="Century Gothic"/>
                <a:ea typeface="Century Gothic"/>
                <a:cs typeface="Century Gothic"/>
                <a:sym typeface="Century Gothic"/>
              </a:defRPr>
            </a:lvl1pPr>
            <a:lvl2pPr marL="457200" marR="0" lvl="1" indent="0" algn="ctr" rtl="0">
              <a:lnSpc>
                <a:spcPct val="100000"/>
              </a:lnSpc>
              <a:spcBef>
                <a:spcPts val="1000"/>
              </a:spcBef>
              <a:spcAft>
                <a:spcPts val="0"/>
              </a:spcAft>
              <a:buClr>
                <a:srgbClr val="86D1D8"/>
              </a:buClr>
              <a:buFont typeface="Noto Sans Symbols"/>
              <a:buNone/>
              <a:defRPr sz="1800" b="0" i="0" u="none" strike="noStrike" cap="none">
                <a:solidFill>
                  <a:schemeClr val="lt1"/>
                </a:solidFill>
                <a:latin typeface="Century Gothic"/>
                <a:ea typeface="Century Gothic"/>
                <a:cs typeface="Century Gothic"/>
                <a:sym typeface="Century Gothic"/>
              </a:defRPr>
            </a:lvl2pPr>
            <a:lvl3pPr marL="914400" marR="0" lvl="2" indent="0" algn="ctr"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3pPr>
            <a:lvl4pPr marL="1371600" marR="0" lvl="3" indent="0" algn="ctr" rtl="0">
              <a:lnSpc>
                <a:spcPct val="100000"/>
              </a:lnSpc>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4pPr>
            <a:lvl5pPr marL="1828800" marR="0" lvl="4" indent="0" algn="ctr" rtl="0">
              <a:lnSpc>
                <a:spcPct val="100000"/>
              </a:lnSpc>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5pPr>
            <a:lvl6pPr marL="2286000" marR="0" lvl="5" indent="0" algn="ctr" rtl="0">
              <a:lnSpc>
                <a:spcPct val="100000"/>
              </a:lnSpc>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6pPr>
            <a:lvl7pPr marL="2743200" marR="0" lvl="6" indent="0" algn="ctr" rtl="0">
              <a:lnSpc>
                <a:spcPct val="100000"/>
              </a:lnSpc>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7pPr>
            <a:lvl8pPr marL="3200400" marR="0" lvl="7" indent="0" algn="ctr" rtl="0">
              <a:lnSpc>
                <a:spcPct val="100000"/>
              </a:lnSpc>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8pPr>
            <a:lvl9pPr marL="3657600" marR="0" lvl="8" indent="0" algn="ctr" rtl="0">
              <a:lnSpc>
                <a:spcPct val="100000"/>
              </a:lnSpc>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20" name="Shape 20"/>
          <p:cNvSpPr txBox="1">
            <a:spLocks noGrp="1"/>
          </p:cNvSpPr>
          <p:nvPr>
            <p:ph type="dt" idx="10"/>
          </p:nvPr>
        </p:nvSpPr>
        <p:spPr>
          <a:xfrm rot="5400000">
            <a:off x="10155638" y="1790699"/>
            <a:ext cx="990597" cy="3047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1" name="Shape 21"/>
          <p:cNvSpPr txBox="1">
            <a:spLocks noGrp="1"/>
          </p:cNvSpPr>
          <p:nvPr>
            <p:ph type="ftr" idx="11"/>
          </p:nvPr>
        </p:nvSpPr>
        <p:spPr>
          <a:xfrm rot="5400000">
            <a:off x="8951572" y="3225295"/>
            <a:ext cx="3859793" cy="3048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2" name="Shape 22"/>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lt1"/>
              </a:buClr>
              <a:buSzPct val="25000"/>
              <a:buFont typeface="Century Gothic"/>
              <a:buNone/>
            </a:pPr>
            <a:fld id="{00000000-1234-1234-1234-123412341234}" type="slidenum">
              <a:rPr lang="en-US" sz="2800" b="0" i="0" u="none" strike="noStrike" cap="none">
                <a:solidFill>
                  <a:schemeClr val="lt1"/>
                </a:solidFill>
                <a:latin typeface="Century Gothic"/>
                <a:ea typeface="Century Gothic"/>
                <a:cs typeface="Century Gothic"/>
                <a:sym typeface="Century Gothic"/>
              </a:rPr>
              <a:t>‹#›</a:t>
            </a:fld>
            <a:endParaRPr lang="en-US" sz="2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154954" y="4800587"/>
            <a:ext cx="8825657" cy="566736"/>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2"/>
              </a:buClr>
              <a:buFont typeface="Century Gothic"/>
              <a:buNone/>
              <a:defRPr sz="24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Clr>
                <a:schemeClr val="lt2"/>
              </a:buClr>
              <a:buFont typeface="Arial"/>
              <a:buNone/>
              <a:defRPr sz="1800" b="0" i="0" u="none" strike="noStrike" cap="none">
                <a:solidFill>
                  <a:schemeClr val="lt2"/>
                </a:solidFill>
              </a:defRPr>
            </a:lvl2pPr>
            <a:lvl3pPr marL="0" marR="0" lvl="2" indent="0" algn="l" rtl="0">
              <a:spcBef>
                <a:spcPts val="0"/>
              </a:spcBef>
              <a:buClr>
                <a:schemeClr val="lt2"/>
              </a:buClr>
              <a:buFont typeface="Arial"/>
              <a:buNone/>
              <a:defRPr sz="1800" b="0" i="0" u="none" strike="noStrike" cap="none">
                <a:solidFill>
                  <a:schemeClr val="lt2"/>
                </a:solidFill>
              </a:defRPr>
            </a:lvl3pPr>
            <a:lvl4pPr marL="0" marR="0" lvl="3" indent="0" algn="l" rtl="0">
              <a:spcBef>
                <a:spcPts val="0"/>
              </a:spcBef>
              <a:buClr>
                <a:schemeClr val="lt2"/>
              </a:buClr>
              <a:buFont typeface="Arial"/>
              <a:buNone/>
              <a:defRPr sz="1800" b="0" i="0" u="none" strike="noStrike" cap="none">
                <a:solidFill>
                  <a:schemeClr val="lt2"/>
                </a:solidFill>
              </a:defRPr>
            </a:lvl4pPr>
            <a:lvl5pPr marL="0" marR="0" lvl="4" indent="0" algn="l" rtl="0">
              <a:spcBef>
                <a:spcPts val="0"/>
              </a:spcBef>
              <a:buClr>
                <a:schemeClr val="lt2"/>
              </a:buClr>
              <a:buFont typeface="Arial"/>
              <a:buNone/>
              <a:defRPr sz="1800" b="0" i="0" u="none" strike="noStrike" cap="none">
                <a:solidFill>
                  <a:schemeClr val="lt2"/>
                </a:solidFill>
              </a:defRPr>
            </a:lvl5pPr>
            <a:lvl6pPr marL="0" marR="0" lvl="5" indent="0" algn="l" rtl="0">
              <a:spcBef>
                <a:spcPts val="0"/>
              </a:spcBef>
              <a:buClr>
                <a:schemeClr val="lt2"/>
              </a:buClr>
              <a:buFont typeface="Arial"/>
              <a:buNone/>
              <a:defRPr sz="1800" b="0" i="0" u="none" strike="noStrike" cap="none">
                <a:solidFill>
                  <a:schemeClr val="lt2"/>
                </a:solidFill>
              </a:defRPr>
            </a:lvl6pPr>
            <a:lvl7pPr marL="0" marR="0" lvl="6" indent="0" algn="l" rtl="0">
              <a:spcBef>
                <a:spcPts val="0"/>
              </a:spcBef>
              <a:buClr>
                <a:schemeClr val="lt2"/>
              </a:buClr>
              <a:buFont typeface="Arial"/>
              <a:buNone/>
              <a:defRPr sz="1800" b="0" i="0" u="none" strike="noStrike" cap="none">
                <a:solidFill>
                  <a:schemeClr val="lt2"/>
                </a:solidFill>
              </a:defRPr>
            </a:lvl7pPr>
            <a:lvl8pPr marL="0" marR="0" lvl="7" indent="0" algn="l" rtl="0">
              <a:spcBef>
                <a:spcPts val="0"/>
              </a:spcBef>
              <a:buClr>
                <a:schemeClr val="lt2"/>
              </a:buClr>
              <a:buFont typeface="Arial"/>
              <a:buNone/>
              <a:defRPr sz="1800" b="0" i="0" u="none" strike="noStrike" cap="none">
                <a:solidFill>
                  <a:schemeClr val="lt2"/>
                </a:solidFill>
              </a:defRPr>
            </a:lvl8pPr>
            <a:lvl9pPr marL="0" marR="0" lvl="8" indent="0" algn="l" rtl="0">
              <a:spcBef>
                <a:spcPts val="0"/>
              </a:spcBef>
              <a:buClr>
                <a:schemeClr val="lt2"/>
              </a:buClr>
              <a:buFont typeface="Arial"/>
              <a:buNone/>
              <a:defRPr sz="1800" b="0" i="0" u="none" strike="noStrike" cap="none">
                <a:solidFill>
                  <a:schemeClr val="lt2"/>
                </a:solidFill>
              </a:defRPr>
            </a:lvl9pPr>
          </a:lstStyle>
          <a:p>
            <a:endParaRPr/>
          </a:p>
        </p:txBody>
      </p:sp>
      <p:sp>
        <p:nvSpPr>
          <p:cNvPr id="76" name="Shape 76"/>
          <p:cNvSpPr>
            <a:spLocks noGrp="1"/>
          </p:cNvSpPr>
          <p:nvPr>
            <p:ph type="pic" idx="2"/>
          </p:nvPr>
        </p:nvSpPr>
        <p:spPr>
          <a:xfrm>
            <a:off x="1154954" y="685800"/>
            <a:ext cx="8825657" cy="3640666"/>
          </a:xfrm>
          <a:prstGeom prst="roundRect">
            <a:avLst>
              <a:gd name="adj" fmla="val 1858"/>
            </a:avLst>
          </a:prstGeom>
          <a:noFill/>
          <a:ln>
            <a:noFill/>
          </a:ln>
          <a:effectLst>
            <a:outerShdw blurRad="50799" dist="50800" dir="5400000" algn="tl" rotWithShape="0">
              <a:srgbClr val="000000">
                <a:alpha val="42352"/>
              </a:srgbClr>
            </a:outerShdw>
          </a:effectLst>
        </p:spPr>
        <p:txBody>
          <a:bodyPr lIns="91425" tIns="91425" rIns="91425" bIns="91425" anchor="t" anchorCtr="0"/>
          <a:lstStyle>
            <a:lvl1pPr marL="0" marR="0" lvl="0" indent="0" algn="ctr"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77" name="Shape 77"/>
          <p:cNvSpPr txBox="1">
            <a:spLocks noGrp="1"/>
          </p:cNvSpPr>
          <p:nvPr>
            <p:ph type="body" idx="1"/>
          </p:nvPr>
        </p:nvSpPr>
        <p:spPr>
          <a:xfrm>
            <a:off x="1154954" y="5367325"/>
            <a:ext cx="8825654" cy="493710"/>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78" name="Shape 78"/>
          <p:cNvSpPr txBox="1">
            <a:spLocks noGrp="1"/>
          </p:cNvSpPr>
          <p:nvPr>
            <p:ph type="dt" idx="10"/>
          </p:nvPr>
        </p:nvSpPr>
        <p:spPr>
          <a:xfrm rot="5400000">
            <a:off x="10155638" y="1790699"/>
            <a:ext cx="990597" cy="3047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9" name="Shape 79"/>
          <p:cNvSpPr txBox="1">
            <a:spLocks noGrp="1"/>
          </p:cNvSpPr>
          <p:nvPr>
            <p:ph type="ftr" idx="11"/>
          </p:nvPr>
        </p:nvSpPr>
        <p:spPr>
          <a:xfrm rot="5400000">
            <a:off x="8951572" y="3225295"/>
            <a:ext cx="3859793" cy="3048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80" name="Shape 80"/>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lt1"/>
              </a:buClr>
              <a:buSzPct val="25000"/>
              <a:buFont typeface="Century Gothic"/>
              <a:buNone/>
            </a:pPr>
            <a:fld id="{00000000-1234-1234-1234-123412341234}" type="slidenum">
              <a:rPr lang="en-US" sz="2800" b="0" i="0" u="none" strike="noStrike" cap="none">
                <a:solidFill>
                  <a:schemeClr val="lt1"/>
                </a:solidFill>
                <a:latin typeface="Century Gothic"/>
                <a:ea typeface="Century Gothic"/>
                <a:cs typeface="Century Gothic"/>
                <a:sym typeface="Century Gothic"/>
              </a:rPr>
              <a:t>‹#›</a:t>
            </a:fld>
            <a:endParaRPr lang="en-US" sz="2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1154954" y="1447800"/>
            <a:ext cx="8825659" cy="19811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2"/>
              </a:buClr>
              <a:buFont typeface="Century Gothic"/>
              <a:buNone/>
              <a:defRPr sz="48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Clr>
                <a:schemeClr val="lt2"/>
              </a:buClr>
              <a:buFont typeface="Arial"/>
              <a:buNone/>
              <a:defRPr sz="1800" b="0" i="0" u="none" strike="noStrike" cap="none">
                <a:solidFill>
                  <a:schemeClr val="lt2"/>
                </a:solidFill>
              </a:defRPr>
            </a:lvl2pPr>
            <a:lvl3pPr marL="0" marR="0" lvl="2" indent="0" algn="l" rtl="0">
              <a:spcBef>
                <a:spcPts val="0"/>
              </a:spcBef>
              <a:buClr>
                <a:schemeClr val="lt2"/>
              </a:buClr>
              <a:buFont typeface="Arial"/>
              <a:buNone/>
              <a:defRPr sz="1800" b="0" i="0" u="none" strike="noStrike" cap="none">
                <a:solidFill>
                  <a:schemeClr val="lt2"/>
                </a:solidFill>
              </a:defRPr>
            </a:lvl3pPr>
            <a:lvl4pPr marL="0" marR="0" lvl="3" indent="0" algn="l" rtl="0">
              <a:spcBef>
                <a:spcPts val="0"/>
              </a:spcBef>
              <a:buClr>
                <a:schemeClr val="lt2"/>
              </a:buClr>
              <a:buFont typeface="Arial"/>
              <a:buNone/>
              <a:defRPr sz="1800" b="0" i="0" u="none" strike="noStrike" cap="none">
                <a:solidFill>
                  <a:schemeClr val="lt2"/>
                </a:solidFill>
              </a:defRPr>
            </a:lvl4pPr>
            <a:lvl5pPr marL="0" marR="0" lvl="4" indent="0" algn="l" rtl="0">
              <a:spcBef>
                <a:spcPts val="0"/>
              </a:spcBef>
              <a:buClr>
                <a:schemeClr val="lt2"/>
              </a:buClr>
              <a:buFont typeface="Arial"/>
              <a:buNone/>
              <a:defRPr sz="1800" b="0" i="0" u="none" strike="noStrike" cap="none">
                <a:solidFill>
                  <a:schemeClr val="lt2"/>
                </a:solidFill>
              </a:defRPr>
            </a:lvl5pPr>
            <a:lvl6pPr marL="0" marR="0" lvl="5" indent="0" algn="l" rtl="0">
              <a:spcBef>
                <a:spcPts val="0"/>
              </a:spcBef>
              <a:buClr>
                <a:schemeClr val="lt2"/>
              </a:buClr>
              <a:buFont typeface="Arial"/>
              <a:buNone/>
              <a:defRPr sz="1800" b="0" i="0" u="none" strike="noStrike" cap="none">
                <a:solidFill>
                  <a:schemeClr val="lt2"/>
                </a:solidFill>
              </a:defRPr>
            </a:lvl6pPr>
            <a:lvl7pPr marL="0" marR="0" lvl="6" indent="0" algn="l" rtl="0">
              <a:spcBef>
                <a:spcPts val="0"/>
              </a:spcBef>
              <a:buClr>
                <a:schemeClr val="lt2"/>
              </a:buClr>
              <a:buFont typeface="Arial"/>
              <a:buNone/>
              <a:defRPr sz="1800" b="0" i="0" u="none" strike="noStrike" cap="none">
                <a:solidFill>
                  <a:schemeClr val="lt2"/>
                </a:solidFill>
              </a:defRPr>
            </a:lvl7pPr>
            <a:lvl8pPr marL="0" marR="0" lvl="7" indent="0" algn="l" rtl="0">
              <a:spcBef>
                <a:spcPts val="0"/>
              </a:spcBef>
              <a:buClr>
                <a:schemeClr val="lt2"/>
              </a:buClr>
              <a:buFont typeface="Arial"/>
              <a:buNone/>
              <a:defRPr sz="1800" b="0" i="0" u="none" strike="noStrike" cap="none">
                <a:solidFill>
                  <a:schemeClr val="lt2"/>
                </a:solidFill>
              </a:defRPr>
            </a:lvl8pPr>
            <a:lvl9pPr marL="0" marR="0" lvl="8" indent="0" algn="l" rtl="0">
              <a:spcBef>
                <a:spcPts val="0"/>
              </a:spcBef>
              <a:buClr>
                <a:schemeClr val="lt2"/>
              </a:buClr>
              <a:buFont typeface="Arial"/>
              <a:buNone/>
              <a:defRPr sz="1800" b="0" i="0" u="none" strike="noStrike" cap="none">
                <a:solidFill>
                  <a:schemeClr val="lt2"/>
                </a:solidFill>
              </a:defRPr>
            </a:lvl9pPr>
          </a:lstStyle>
          <a:p>
            <a:endParaRPr/>
          </a:p>
        </p:txBody>
      </p:sp>
      <p:sp>
        <p:nvSpPr>
          <p:cNvPr id="83" name="Shape 83"/>
          <p:cNvSpPr txBox="1">
            <a:spLocks noGrp="1"/>
          </p:cNvSpPr>
          <p:nvPr>
            <p:ph type="body" idx="1"/>
          </p:nvPr>
        </p:nvSpPr>
        <p:spPr>
          <a:xfrm>
            <a:off x="1154954" y="3657600"/>
            <a:ext cx="8825659" cy="2362200"/>
          </a:xfrm>
          <a:prstGeom prst="rect">
            <a:avLst/>
          </a:prstGeom>
          <a:noFill/>
          <a:ln>
            <a:noFill/>
          </a:ln>
        </p:spPr>
        <p:txBody>
          <a:bodyPr lIns="91425" tIns="91425" rIns="91425" bIns="91425" anchor="ctr" anchorCtr="0"/>
          <a:lstStyle>
            <a:lvl1pPr marL="0" marR="0" lvl="0" indent="0" algn="l" rtl="0">
              <a:lnSpc>
                <a:spcPct val="100000"/>
              </a:lnSpc>
              <a:spcBef>
                <a:spcPts val="1000"/>
              </a:spcBef>
              <a:spcAft>
                <a:spcPts val="0"/>
              </a:spcAft>
              <a:buClr>
                <a:srgbClr val="86D1D8"/>
              </a:buClr>
              <a:buFont typeface="Noto Sans Symbols"/>
              <a:buNone/>
              <a:defRPr sz="18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84" name="Shape 84"/>
          <p:cNvSpPr txBox="1">
            <a:spLocks noGrp="1"/>
          </p:cNvSpPr>
          <p:nvPr>
            <p:ph type="dt" idx="10"/>
          </p:nvPr>
        </p:nvSpPr>
        <p:spPr>
          <a:xfrm rot="5400000">
            <a:off x="10155638" y="1790699"/>
            <a:ext cx="990597" cy="3047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85" name="Shape 85"/>
          <p:cNvSpPr txBox="1">
            <a:spLocks noGrp="1"/>
          </p:cNvSpPr>
          <p:nvPr>
            <p:ph type="ftr" idx="11"/>
          </p:nvPr>
        </p:nvSpPr>
        <p:spPr>
          <a:xfrm rot="5400000">
            <a:off x="8951572" y="3225295"/>
            <a:ext cx="3859793" cy="3048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86" name="Shape 86"/>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lt1"/>
              </a:buClr>
              <a:buSzPct val="25000"/>
              <a:buFont typeface="Century Gothic"/>
              <a:buNone/>
            </a:pPr>
            <a:fld id="{00000000-1234-1234-1234-123412341234}" type="slidenum">
              <a:rPr lang="en-US" sz="2800" b="0" i="0" u="none" strike="noStrike" cap="none">
                <a:solidFill>
                  <a:schemeClr val="lt1"/>
                </a:solidFill>
                <a:latin typeface="Century Gothic"/>
                <a:ea typeface="Century Gothic"/>
                <a:cs typeface="Century Gothic"/>
                <a:sym typeface="Century Gothic"/>
              </a:rPr>
              <a:t>‹#›</a:t>
            </a:fld>
            <a:endParaRPr lang="en-US" sz="2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1574800" y="1447800"/>
            <a:ext cx="7999315" cy="23233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2"/>
              </a:buClr>
              <a:buFont typeface="Century Gothic"/>
              <a:buNone/>
              <a:defRPr sz="48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Clr>
                <a:schemeClr val="lt2"/>
              </a:buClr>
              <a:buFont typeface="Arial"/>
              <a:buNone/>
              <a:defRPr sz="1800" b="0" i="0" u="none" strike="noStrike" cap="none">
                <a:solidFill>
                  <a:schemeClr val="lt2"/>
                </a:solidFill>
              </a:defRPr>
            </a:lvl2pPr>
            <a:lvl3pPr marL="0" marR="0" lvl="2" indent="0" algn="l" rtl="0">
              <a:spcBef>
                <a:spcPts val="0"/>
              </a:spcBef>
              <a:buClr>
                <a:schemeClr val="lt2"/>
              </a:buClr>
              <a:buFont typeface="Arial"/>
              <a:buNone/>
              <a:defRPr sz="1800" b="0" i="0" u="none" strike="noStrike" cap="none">
                <a:solidFill>
                  <a:schemeClr val="lt2"/>
                </a:solidFill>
              </a:defRPr>
            </a:lvl3pPr>
            <a:lvl4pPr marL="0" marR="0" lvl="3" indent="0" algn="l" rtl="0">
              <a:spcBef>
                <a:spcPts val="0"/>
              </a:spcBef>
              <a:buClr>
                <a:schemeClr val="lt2"/>
              </a:buClr>
              <a:buFont typeface="Arial"/>
              <a:buNone/>
              <a:defRPr sz="1800" b="0" i="0" u="none" strike="noStrike" cap="none">
                <a:solidFill>
                  <a:schemeClr val="lt2"/>
                </a:solidFill>
              </a:defRPr>
            </a:lvl4pPr>
            <a:lvl5pPr marL="0" marR="0" lvl="4" indent="0" algn="l" rtl="0">
              <a:spcBef>
                <a:spcPts val="0"/>
              </a:spcBef>
              <a:buClr>
                <a:schemeClr val="lt2"/>
              </a:buClr>
              <a:buFont typeface="Arial"/>
              <a:buNone/>
              <a:defRPr sz="1800" b="0" i="0" u="none" strike="noStrike" cap="none">
                <a:solidFill>
                  <a:schemeClr val="lt2"/>
                </a:solidFill>
              </a:defRPr>
            </a:lvl5pPr>
            <a:lvl6pPr marL="0" marR="0" lvl="5" indent="0" algn="l" rtl="0">
              <a:spcBef>
                <a:spcPts val="0"/>
              </a:spcBef>
              <a:buClr>
                <a:schemeClr val="lt2"/>
              </a:buClr>
              <a:buFont typeface="Arial"/>
              <a:buNone/>
              <a:defRPr sz="1800" b="0" i="0" u="none" strike="noStrike" cap="none">
                <a:solidFill>
                  <a:schemeClr val="lt2"/>
                </a:solidFill>
              </a:defRPr>
            </a:lvl6pPr>
            <a:lvl7pPr marL="0" marR="0" lvl="6" indent="0" algn="l" rtl="0">
              <a:spcBef>
                <a:spcPts val="0"/>
              </a:spcBef>
              <a:buClr>
                <a:schemeClr val="lt2"/>
              </a:buClr>
              <a:buFont typeface="Arial"/>
              <a:buNone/>
              <a:defRPr sz="1800" b="0" i="0" u="none" strike="noStrike" cap="none">
                <a:solidFill>
                  <a:schemeClr val="lt2"/>
                </a:solidFill>
              </a:defRPr>
            </a:lvl7pPr>
            <a:lvl8pPr marL="0" marR="0" lvl="7" indent="0" algn="l" rtl="0">
              <a:spcBef>
                <a:spcPts val="0"/>
              </a:spcBef>
              <a:buClr>
                <a:schemeClr val="lt2"/>
              </a:buClr>
              <a:buFont typeface="Arial"/>
              <a:buNone/>
              <a:defRPr sz="1800" b="0" i="0" u="none" strike="noStrike" cap="none">
                <a:solidFill>
                  <a:schemeClr val="lt2"/>
                </a:solidFill>
              </a:defRPr>
            </a:lvl8pPr>
            <a:lvl9pPr marL="0" marR="0" lvl="8" indent="0" algn="l" rtl="0">
              <a:spcBef>
                <a:spcPts val="0"/>
              </a:spcBef>
              <a:buClr>
                <a:schemeClr val="lt2"/>
              </a:buClr>
              <a:buFont typeface="Arial"/>
              <a:buNone/>
              <a:defRPr sz="1800" b="0" i="0" u="none" strike="noStrike" cap="none">
                <a:solidFill>
                  <a:schemeClr val="lt2"/>
                </a:solidFill>
              </a:defRPr>
            </a:lvl9pPr>
          </a:lstStyle>
          <a:p>
            <a:endParaRPr/>
          </a:p>
        </p:txBody>
      </p:sp>
      <p:sp>
        <p:nvSpPr>
          <p:cNvPr id="89" name="Shape 89"/>
          <p:cNvSpPr txBox="1">
            <a:spLocks noGrp="1"/>
          </p:cNvSpPr>
          <p:nvPr>
            <p:ph type="body" idx="1"/>
          </p:nvPr>
        </p:nvSpPr>
        <p:spPr>
          <a:xfrm>
            <a:off x="1930400" y="3771173"/>
            <a:ext cx="7279649" cy="342174"/>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86D1D8"/>
              </a:buClr>
              <a:buFont typeface="Noto Sans Symbols"/>
              <a:buNone/>
              <a:defRPr sz="1400" b="0" i="0" u="none" strike="noStrike" cap="small">
                <a:solidFill>
                  <a:srgbClr val="86D1D8"/>
                </a:solidFill>
                <a:latin typeface="Century Gothic"/>
                <a:ea typeface="Century Gothic"/>
                <a:cs typeface="Century Gothic"/>
                <a:sym typeface="Century Gothic"/>
              </a:defRPr>
            </a:lvl1pPr>
            <a:lvl2pPr marL="457200" marR="0" lvl="1" indent="0" algn="l" rtl="0">
              <a:lnSpc>
                <a:spcPct val="100000"/>
              </a:lnSpc>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90" name="Shape 90"/>
          <p:cNvSpPr txBox="1">
            <a:spLocks noGrp="1"/>
          </p:cNvSpPr>
          <p:nvPr>
            <p:ph type="body" idx="2"/>
          </p:nvPr>
        </p:nvSpPr>
        <p:spPr>
          <a:xfrm>
            <a:off x="1154954" y="4350657"/>
            <a:ext cx="8825659" cy="1676399"/>
          </a:xfrm>
          <a:prstGeom prst="rect">
            <a:avLst/>
          </a:prstGeom>
          <a:noFill/>
          <a:ln>
            <a:noFill/>
          </a:ln>
        </p:spPr>
        <p:txBody>
          <a:bodyPr lIns="91425" tIns="91425" rIns="91425" bIns="91425" anchor="ctr" anchorCtr="0"/>
          <a:lstStyle>
            <a:lvl1pPr marL="0" marR="0" lvl="0" indent="0" algn="l" rtl="0">
              <a:lnSpc>
                <a:spcPct val="100000"/>
              </a:lnSpc>
              <a:spcBef>
                <a:spcPts val="1000"/>
              </a:spcBef>
              <a:spcAft>
                <a:spcPts val="0"/>
              </a:spcAft>
              <a:buClr>
                <a:srgbClr val="86D1D8"/>
              </a:buClr>
              <a:buFont typeface="Noto Sans Symbols"/>
              <a:buNone/>
              <a:defRPr sz="18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91" name="Shape 91"/>
          <p:cNvSpPr txBox="1">
            <a:spLocks noGrp="1"/>
          </p:cNvSpPr>
          <p:nvPr>
            <p:ph type="dt" idx="10"/>
          </p:nvPr>
        </p:nvSpPr>
        <p:spPr>
          <a:xfrm rot="5400000">
            <a:off x="10155638" y="1790699"/>
            <a:ext cx="990597" cy="3047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2" name="Shape 92"/>
          <p:cNvSpPr txBox="1">
            <a:spLocks noGrp="1"/>
          </p:cNvSpPr>
          <p:nvPr>
            <p:ph type="ftr" idx="11"/>
          </p:nvPr>
        </p:nvSpPr>
        <p:spPr>
          <a:xfrm rot="5400000">
            <a:off x="8951572" y="3225295"/>
            <a:ext cx="3859793" cy="3048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3" name="Shape 93"/>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lt1"/>
              </a:buClr>
              <a:buSzPct val="25000"/>
              <a:buFont typeface="Century Gothic"/>
              <a:buNone/>
            </a:pPr>
            <a:fld id="{00000000-1234-1234-1234-123412341234}" type="slidenum">
              <a:rPr lang="en-US" sz="2800" b="0" i="0" u="none" strike="noStrike" cap="none">
                <a:solidFill>
                  <a:schemeClr val="lt1"/>
                </a:solidFill>
                <a:latin typeface="Century Gothic"/>
                <a:ea typeface="Century Gothic"/>
                <a:cs typeface="Century Gothic"/>
                <a:sym typeface="Century Gothic"/>
              </a:rPr>
              <a:t>‹#›</a:t>
            </a:fld>
            <a:endParaRPr lang="en-US" sz="2800" b="0" i="0" u="none" strike="noStrike" cap="none">
              <a:solidFill>
                <a:schemeClr val="lt1"/>
              </a:solidFill>
              <a:latin typeface="Century Gothic"/>
              <a:ea typeface="Century Gothic"/>
              <a:cs typeface="Century Gothic"/>
              <a:sym typeface="Century Gothic"/>
            </a:endParaRPr>
          </a:p>
        </p:txBody>
      </p:sp>
      <p:sp>
        <p:nvSpPr>
          <p:cNvPr id="94" name="Shape 94"/>
          <p:cNvSpPr txBox="1"/>
          <p:nvPr/>
        </p:nvSpPr>
        <p:spPr>
          <a:xfrm>
            <a:off x="898295" y="971253"/>
            <a:ext cx="801912" cy="196976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6D1D8"/>
              </a:buClr>
              <a:buSzPct val="25000"/>
              <a:buFont typeface="Arial"/>
              <a:buNone/>
            </a:pPr>
            <a:r>
              <a:rPr lang="en-US" sz="12200" b="0" i="0" u="none" strike="noStrike" cap="none">
                <a:solidFill>
                  <a:srgbClr val="86D1D8"/>
                </a:solidFill>
                <a:latin typeface="Arial"/>
                <a:ea typeface="Arial"/>
                <a:cs typeface="Arial"/>
                <a:sym typeface="Arial"/>
              </a:rPr>
              <a:t>“</a:t>
            </a:r>
          </a:p>
        </p:txBody>
      </p:sp>
      <p:sp>
        <p:nvSpPr>
          <p:cNvPr id="95" name="Shape 95"/>
          <p:cNvSpPr txBox="1"/>
          <p:nvPr/>
        </p:nvSpPr>
        <p:spPr>
          <a:xfrm>
            <a:off x="9330489" y="2613785"/>
            <a:ext cx="801912" cy="196976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6D1D8"/>
              </a:buClr>
              <a:buSzPct val="25000"/>
              <a:buFont typeface="Arial"/>
              <a:buNone/>
            </a:pPr>
            <a:r>
              <a:rPr lang="en-US" sz="12200" b="0" i="0" u="none" strike="noStrike" cap="none">
                <a:solidFill>
                  <a:srgbClr val="86D1D8"/>
                </a:solidFill>
                <a:latin typeface="Arial"/>
                <a:ea typeface="Arial"/>
                <a:cs typeface="Arial"/>
                <a:sym typeface="Aria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ame Car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1154954" y="3124200"/>
            <a:ext cx="8825659" cy="165318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2"/>
              </a:buClr>
              <a:buFont typeface="Century Gothic"/>
              <a:buNone/>
              <a:defRPr sz="40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Clr>
                <a:schemeClr val="lt2"/>
              </a:buClr>
              <a:buFont typeface="Arial"/>
              <a:buNone/>
              <a:defRPr sz="1800" b="0" i="0" u="none" strike="noStrike" cap="none">
                <a:solidFill>
                  <a:schemeClr val="lt2"/>
                </a:solidFill>
              </a:defRPr>
            </a:lvl2pPr>
            <a:lvl3pPr marL="0" marR="0" lvl="2" indent="0" algn="l" rtl="0">
              <a:spcBef>
                <a:spcPts val="0"/>
              </a:spcBef>
              <a:buClr>
                <a:schemeClr val="lt2"/>
              </a:buClr>
              <a:buFont typeface="Arial"/>
              <a:buNone/>
              <a:defRPr sz="1800" b="0" i="0" u="none" strike="noStrike" cap="none">
                <a:solidFill>
                  <a:schemeClr val="lt2"/>
                </a:solidFill>
              </a:defRPr>
            </a:lvl3pPr>
            <a:lvl4pPr marL="0" marR="0" lvl="3" indent="0" algn="l" rtl="0">
              <a:spcBef>
                <a:spcPts val="0"/>
              </a:spcBef>
              <a:buClr>
                <a:schemeClr val="lt2"/>
              </a:buClr>
              <a:buFont typeface="Arial"/>
              <a:buNone/>
              <a:defRPr sz="1800" b="0" i="0" u="none" strike="noStrike" cap="none">
                <a:solidFill>
                  <a:schemeClr val="lt2"/>
                </a:solidFill>
              </a:defRPr>
            </a:lvl4pPr>
            <a:lvl5pPr marL="0" marR="0" lvl="4" indent="0" algn="l" rtl="0">
              <a:spcBef>
                <a:spcPts val="0"/>
              </a:spcBef>
              <a:buClr>
                <a:schemeClr val="lt2"/>
              </a:buClr>
              <a:buFont typeface="Arial"/>
              <a:buNone/>
              <a:defRPr sz="1800" b="0" i="0" u="none" strike="noStrike" cap="none">
                <a:solidFill>
                  <a:schemeClr val="lt2"/>
                </a:solidFill>
              </a:defRPr>
            </a:lvl5pPr>
            <a:lvl6pPr marL="0" marR="0" lvl="5" indent="0" algn="l" rtl="0">
              <a:spcBef>
                <a:spcPts val="0"/>
              </a:spcBef>
              <a:buClr>
                <a:schemeClr val="lt2"/>
              </a:buClr>
              <a:buFont typeface="Arial"/>
              <a:buNone/>
              <a:defRPr sz="1800" b="0" i="0" u="none" strike="noStrike" cap="none">
                <a:solidFill>
                  <a:schemeClr val="lt2"/>
                </a:solidFill>
              </a:defRPr>
            </a:lvl6pPr>
            <a:lvl7pPr marL="0" marR="0" lvl="6" indent="0" algn="l" rtl="0">
              <a:spcBef>
                <a:spcPts val="0"/>
              </a:spcBef>
              <a:buClr>
                <a:schemeClr val="lt2"/>
              </a:buClr>
              <a:buFont typeface="Arial"/>
              <a:buNone/>
              <a:defRPr sz="1800" b="0" i="0" u="none" strike="noStrike" cap="none">
                <a:solidFill>
                  <a:schemeClr val="lt2"/>
                </a:solidFill>
              </a:defRPr>
            </a:lvl7pPr>
            <a:lvl8pPr marL="0" marR="0" lvl="7" indent="0" algn="l" rtl="0">
              <a:spcBef>
                <a:spcPts val="0"/>
              </a:spcBef>
              <a:buClr>
                <a:schemeClr val="lt2"/>
              </a:buClr>
              <a:buFont typeface="Arial"/>
              <a:buNone/>
              <a:defRPr sz="1800" b="0" i="0" u="none" strike="noStrike" cap="none">
                <a:solidFill>
                  <a:schemeClr val="lt2"/>
                </a:solidFill>
              </a:defRPr>
            </a:lvl8pPr>
            <a:lvl9pPr marL="0" marR="0" lvl="8" indent="0" algn="l" rtl="0">
              <a:spcBef>
                <a:spcPts val="0"/>
              </a:spcBef>
              <a:buClr>
                <a:schemeClr val="lt2"/>
              </a:buClr>
              <a:buFont typeface="Arial"/>
              <a:buNone/>
              <a:defRPr sz="1800" b="0" i="0" u="none" strike="noStrike" cap="none">
                <a:solidFill>
                  <a:schemeClr val="lt2"/>
                </a:solidFill>
              </a:defRPr>
            </a:lvl9pPr>
          </a:lstStyle>
          <a:p>
            <a:endParaRPr/>
          </a:p>
        </p:txBody>
      </p:sp>
      <p:sp>
        <p:nvSpPr>
          <p:cNvPr id="98" name="Shape 98"/>
          <p:cNvSpPr txBox="1">
            <a:spLocks noGrp="1"/>
          </p:cNvSpPr>
          <p:nvPr>
            <p:ph type="body" idx="1"/>
          </p:nvPr>
        </p:nvSpPr>
        <p:spPr>
          <a:xfrm>
            <a:off x="1154954" y="4777380"/>
            <a:ext cx="8825659" cy="860399"/>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86D1D8"/>
              </a:buClr>
              <a:buFont typeface="Noto Sans Symbols"/>
              <a:buNone/>
              <a:defRPr sz="2000" b="0" i="0" u="none" strike="noStrike" cap="none">
                <a:solidFill>
                  <a:srgbClr val="86D1D8"/>
                </a:solidFill>
                <a:latin typeface="Century Gothic"/>
                <a:ea typeface="Century Gothic"/>
                <a:cs typeface="Century Gothic"/>
                <a:sym typeface="Century Gothic"/>
              </a:defRPr>
            </a:lvl1pPr>
            <a:lvl2pPr marL="457200" marR="0" lvl="1" indent="0" algn="l" rtl="0">
              <a:lnSpc>
                <a:spcPct val="100000"/>
              </a:lnSpc>
              <a:spcBef>
                <a:spcPts val="1000"/>
              </a:spcBef>
              <a:spcAft>
                <a:spcPts val="0"/>
              </a:spcAft>
              <a:buClr>
                <a:srgbClr val="86D1D8"/>
              </a:buClr>
              <a:buFont typeface="Noto Sans Symbols"/>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99" name="Shape 99"/>
          <p:cNvSpPr txBox="1">
            <a:spLocks noGrp="1"/>
          </p:cNvSpPr>
          <p:nvPr>
            <p:ph type="dt" idx="10"/>
          </p:nvPr>
        </p:nvSpPr>
        <p:spPr>
          <a:xfrm rot="5400000">
            <a:off x="10155638" y="1790699"/>
            <a:ext cx="990597" cy="3047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0" name="Shape 100"/>
          <p:cNvSpPr txBox="1">
            <a:spLocks noGrp="1"/>
          </p:cNvSpPr>
          <p:nvPr>
            <p:ph type="ftr" idx="11"/>
          </p:nvPr>
        </p:nvSpPr>
        <p:spPr>
          <a:xfrm rot="5400000">
            <a:off x="8951572" y="3225295"/>
            <a:ext cx="3859793" cy="3048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1" name="Shape 101"/>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lt1"/>
              </a:buClr>
              <a:buSzPct val="25000"/>
              <a:buFont typeface="Century Gothic"/>
              <a:buNone/>
            </a:pPr>
            <a:fld id="{00000000-1234-1234-1234-123412341234}" type="slidenum">
              <a:rPr lang="en-US" sz="2800" b="0" i="0" u="none" strike="noStrike" cap="none">
                <a:solidFill>
                  <a:schemeClr val="lt1"/>
                </a:solidFill>
                <a:latin typeface="Century Gothic"/>
                <a:ea typeface="Century Gothic"/>
                <a:cs typeface="Century Gothic"/>
                <a:sym typeface="Century Gothic"/>
              </a:rPr>
              <a:t>‹#›</a:t>
            </a:fld>
            <a:endParaRPr lang="en-US" sz="2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 Column">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46110" y="452718"/>
            <a:ext cx="9404723" cy="140053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2"/>
              </a:buClr>
              <a:buFont typeface="Century Gothic"/>
              <a:buNone/>
              <a:defRPr sz="4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Clr>
                <a:schemeClr val="lt2"/>
              </a:buClr>
              <a:buFont typeface="Arial"/>
              <a:buNone/>
              <a:defRPr sz="1800" b="0" i="0" u="none" strike="noStrike" cap="none">
                <a:solidFill>
                  <a:schemeClr val="lt2"/>
                </a:solidFill>
              </a:defRPr>
            </a:lvl2pPr>
            <a:lvl3pPr marL="0" marR="0" lvl="2" indent="0" algn="l" rtl="0">
              <a:spcBef>
                <a:spcPts val="0"/>
              </a:spcBef>
              <a:buClr>
                <a:schemeClr val="lt2"/>
              </a:buClr>
              <a:buFont typeface="Arial"/>
              <a:buNone/>
              <a:defRPr sz="1800" b="0" i="0" u="none" strike="noStrike" cap="none">
                <a:solidFill>
                  <a:schemeClr val="lt2"/>
                </a:solidFill>
              </a:defRPr>
            </a:lvl3pPr>
            <a:lvl4pPr marL="0" marR="0" lvl="3" indent="0" algn="l" rtl="0">
              <a:spcBef>
                <a:spcPts val="0"/>
              </a:spcBef>
              <a:buClr>
                <a:schemeClr val="lt2"/>
              </a:buClr>
              <a:buFont typeface="Arial"/>
              <a:buNone/>
              <a:defRPr sz="1800" b="0" i="0" u="none" strike="noStrike" cap="none">
                <a:solidFill>
                  <a:schemeClr val="lt2"/>
                </a:solidFill>
              </a:defRPr>
            </a:lvl4pPr>
            <a:lvl5pPr marL="0" marR="0" lvl="4" indent="0" algn="l" rtl="0">
              <a:spcBef>
                <a:spcPts val="0"/>
              </a:spcBef>
              <a:buClr>
                <a:schemeClr val="lt2"/>
              </a:buClr>
              <a:buFont typeface="Arial"/>
              <a:buNone/>
              <a:defRPr sz="1800" b="0" i="0" u="none" strike="noStrike" cap="none">
                <a:solidFill>
                  <a:schemeClr val="lt2"/>
                </a:solidFill>
              </a:defRPr>
            </a:lvl5pPr>
            <a:lvl6pPr marL="0" marR="0" lvl="5" indent="0" algn="l" rtl="0">
              <a:spcBef>
                <a:spcPts val="0"/>
              </a:spcBef>
              <a:buClr>
                <a:schemeClr val="lt2"/>
              </a:buClr>
              <a:buFont typeface="Arial"/>
              <a:buNone/>
              <a:defRPr sz="1800" b="0" i="0" u="none" strike="noStrike" cap="none">
                <a:solidFill>
                  <a:schemeClr val="lt2"/>
                </a:solidFill>
              </a:defRPr>
            </a:lvl6pPr>
            <a:lvl7pPr marL="0" marR="0" lvl="6" indent="0" algn="l" rtl="0">
              <a:spcBef>
                <a:spcPts val="0"/>
              </a:spcBef>
              <a:buClr>
                <a:schemeClr val="lt2"/>
              </a:buClr>
              <a:buFont typeface="Arial"/>
              <a:buNone/>
              <a:defRPr sz="1800" b="0" i="0" u="none" strike="noStrike" cap="none">
                <a:solidFill>
                  <a:schemeClr val="lt2"/>
                </a:solidFill>
              </a:defRPr>
            </a:lvl7pPr>
            <a:lvl8pPr marL="0" marR="0" lvl="7" indent="0" algn="l" rtl="0">
              <a:spcBef>
                <a:spcPts val="0"/>
              </a:spcBef>
              <a:buClr>
                <a:schemeClr val="lt2"/>
              </a:buClr>
              <a:buFont typeface="Arial"/>
              <a:buNone/>
              <a:defRPr sz="1800" b="0" i="0" u="none" strike="noStrike" cap="none">
                <a:solidFill>
                  <a:schemeClr val="lt2"/>
                </a:solidFill>
              </a:defRPr>
            </a:lvl8pPr>
            <a:lvl9pPr marL="0" marR="0" lvl="8" indent="0" algn="l" rtl="0">
              <a:spcBef>
                <a:spcPts val="0"/>
              </a:spcBef>
              <a:buClr>
                <a:schemeClr val="lt2"/>
              </a:buClr>
              <a:buFont typeface="Arial"/>
              <a:buNone/>
              <a:defRPr sz="1800" b="0" i="0" u="none" strike="noStrike" cap="none">
                <a:solidFill>
                  <a:schemeClr val="lt2"/>
                </a:solidFill>
              </a:defRPr>
            </a:lvl9pPr>
          </a:lstStyle>
          <a:p>
            <a:endParaRPr/>
          </a:p>
        </p:txBody>
      </p:sp>
      <p:sp>
        <p:nvSpPr>
          <p:cNvPr id="104" name="Shape 104"/>
          <p:cNvSpPr txBox="1">
            <a:spLocks noGrp="1"/>
          </p:cNvSpPr>
          <p:nvPr>
            <p:ph type="body" idx="1"/>
          </p:nvPr>
        </p:nvSpPr>
        <p:spPr>
          <a:xfrm>
            <a:off x="632947" y="1981200"/>
            <a:ext cx="2946865" cy="576262"/>
          </a:xfrm>
          <a:prstGeom prst="rect">
            <a:avLst/>
          </a:prstGeom>
          <a:noFill/>
          <a:ln>
            <a:noFill/>
          </a:ln>
        </p:spPr>
        <p:txBody>
          <a:bodyPr lIns="91425" tIns="91425" rIns="91425" bIns="91425" anchor="b" anchorCtr="0"/>
          <a:lstStyle>
            <a:lvl1pPr marL="0" marR="0" lvl="0" indent="0" algn="l" rtl="0">
              <a:lnSpc>
                <a:spcPct val="100000"/>
              </a:lnSpc>
              <a:spcBef>
                <a:spcPts val="1000"/>
              </a:spcBef>
              <a:spcAft>
                <a:spcPts val="0"/>
              </a:spcAft>
              <a:buClr>
                <a:srgbClr val="86D1D8"/>
              </a:buClr>
              <a:buFont typeface="Noto Sans Symbols"/>
              <a:buNone/>
              <a:defRPr sz="2400" b="0" i="0" u="none" strike="noStrike" cap="none">
                <a:solidFill>
                  <a:srgbClr val="86D1D8"/>
                </a:solidFill>
                <a:latin typeface="Century Gothic"/>
                <a:ea typeface="Century Gothic"/>
                <a:cs typeface="Century Gothic"/>
                <a:sym typeface="Century Gothic"/>
              </a:defRPr>
            </a:lvl1pPr>
            <a:lvl2pPr marL="457200" marR="0" lvl="1" indent="0" algn="l" rtl="0">
              <a:lnSpc>
                <a:spcPct val="100000"/>
              </a:lnSpc>
              <a:spcBef>
                <a:spcPts val="1000"/>
              </a:spcBef>
              <a:spcAft>
                <a:spcPts val="0"/>
              </a:spcAft>
              <a:buClr>
                <a:srgbClr val="86D1D8"/>
              </a:buClr>
              <a:buFont typeface="Noto Sans Symbols"/>
              <a:buNone/>
              <a:defRPr sz="2000" b="1"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1000"/>
              </a:spcBef>
              <a:spcAft>
                <a:spcPts val="0"/>
              </a:spcAft>
              <a:buClr>
                <a:srgbClr val="86D1D8"/>
              </a:buClr>
              <a:buFont typeface="Noto Sans Symbols"/>
              <a:buNone/>
              <a:defRPr sz="1800" b="1"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05" name="Shape 105"/>
          <p:cNvSpPr txBox="1">
            <a:spLocks noGrp="1"/>
          </p:cNvSpPr>
          <p:nvPr>
            <p:ph type="body" idx="2"/>
          </p:nvPr>
        </p:nvSpPr>
        <p:spPr>
          <a:xfrm>
            <a:off x="652462" y="2667000"/>
            <a:ext cx="2927350" cy="3589337"/>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06" name="Shape 106"/>
          <p:cNvSpPr txBox="1">
            <a:spLocks noGrp="1"/>
          </p:cNvSpPr>
          <p:nvPr>
            <p:ph type="body" idx="3"/>
          </p:nvPr>
        </p:nvSpPr>
        <p:spPr>
          <a:xfrm>
            <a:off x="3883657" y="1981200"/>
            <a:ext cx="2936241" cy="576262"/>
          </a:xfrm>
          <a:prstGeom prst="rect">
            <a:avLst/>
          </a:prstGeom>
          <a:noFill/>
          <a:ln>
            <a:noFill/>
          </a:ln>
        </p:spPr>
        <p:txBody>
          <a:bodyPr lIns="91425" tIns="91425" rIns="91425" bIns="91425" anchor="b" anchorCtr="0"/>
          <a:lstStyle>
            <a:lvl1pPr marL="0" marR="0" lvl="0" indent="0" algn="l" rtl="0">
              <a:lnSpc>
                <a:spcPct val="100000"/>
              </a:lnSpc>
              <a:spcBef>
                <a:spcPts val="1000"/>
              </a:spcBef>
              <a:spcAft>
                <a:spcPts val="0"/>
              </a:spcAft>
              <a:buClr>
                <a:srgbClr val="86D1D8"/>
              </a:buClr>
              <a:buFont typeface="Noto Sans Symbols"/>
              <a:buNone/>
              <a:defRPr sz="2400" b="0" i="0" u="none" strike="noStrike" cap="none">
                <a:solidFill>
                  <a:srgbClr val="86D1D8"/>
                </a:solidFill>
                <a:latin typeface="Century Gothic"/>
                <a:ea typeface="Century Gothic"/>
                <a:cs typeface="Century Gothic"/>
                <a:sym typeface="Century Gothic"/>
              </a:defRPr>
            </a:lvl1pPr>
            <a:lvl2pPr marL="457200" marR="0" lvl="1" indent="0" algn="l" rtl="0">
              <a:lnSpc>
                <a:spcPct val="100000"/>
              </a:lnSpc>
              <a:spcBef>
                <a:spcPts val="1000"/>
              </a:spcBef>
              <a:spcAft>
                <a:spcPts val="0"/>
              </a:spcAft>
              <a:buClr>
                <a:srgbClr val="86D1D8"/>
              </a:buClr>
              <a:buFont typeface="Noto Sans Symbols"/>
              <a:buNone/>
              <a:defRPr sz="2000" b="1"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1000"/>
              </a:spcBef>
              <a:spcAft>
                <a:spcPts val="0"/>
              </a:spcAft>
              <a:buClr>
                <a:srgbClr val="86D1D8"/>
              </a:buClr>
              <a:buFont typeface="Noto Sans Symbols"/>
              <a:buNone/>
              <a:defRPr sz="1800" b="1"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07" name="Shape 107"/>
          <p:cNvSpPr txBox="1">
            <a:spLocks noGrp="1"/>
          </p:cNvSpPr>
          <p:nvPr>
            <p:ph type="body" idx="4"/>
          </p:nvPr>
        </p:nvSpPr>
        <p:spPr>
          <a:xfrm>
            <a:off x="3873105" y="2667000"/>
            <a:ext cx="2946793" cy="3589337"/>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08" name="Shape 108"/>
          <p:cNvSpPr txBox="1">
            <a:spLocks noGrp="1"/>
          </p:cNvSpPr>
          <p:nvPr>
            <p:ph type="body" idx="5"/>
          </p:nvPr>
        </p:nvSpPr>
        <p:spPr>
          <a:xfrm>
            <a:off x="7124700" y="1981200"/>
            <a:ext cx="2932112" cy="576262"/>
          </a:xfrm>
          <a:prstGeom prst="rect">
            <a:avLst/>
          </a:prstGeom>
          <a:noFill/>
          <a:ln>
            <a:noFill/>
          </a:ln>
        </p:spPr>
        <p:txBody>
          <a:bodyPr lIns="91425" tIns="91425" rIns="91425" bIns="91425" anchor="b" anchorCtr="0"/>
          <a:lstStyle>
            <a:lvl1pPr marL="0" marR="0" lvl="0" indent="0" algn="l" rtl="0">
              <a:lnSpc>
                <a:spcPct val="100000"/>
              </a:lnSpc>
              <a:spcBef>
                <a:spcPts val="1000"/>
              </a:spcBef>
              <a:spcAft>
                <a:spcPts val="0"/>
              </a:spcAft>
              <a:buClr>
                <a:srgbClr val="86D1D8"/>
              </a:buClr>
              <a:buFont typeface="Noto Sans Symbols"/>
              <a:buNone/>
              <a:defRPr sz="2400" b="0" i="0" u="none" strike="noStrike" cap="none">
                <a:solidFill>
                  <a:srgbClr val="86D1D8"/>
                </a:solidFill>
                <a:latin typeface="Century Gothic"/>
                <a:ea typeface="Century Gothic"/>
                <a:cs typeface="Century Gothic"/>
                <a:sym typeface="Century Gothic"/>
              </a:defRPr>
            </a:lvl1pPr>
            <a:lvl2pPr marL="457200" marR="0" lvl="1" indent="0" algn="l" rtl="0">
              <a:lnSpc>
                <a:spcPct val="100000"/>
              </a:lnSpc>
              <a:spcBef>
                <a:spcPts val="1000"/>
              </a:spcBef>
              <a:spcAft>
                <a:spcPts val="0"/>
              </a:spcAft>
              <a:buClr>
                <a:srgbClr val="86D1D8"/>
              </a:buClr>
              <a:buFont typeface="Noto Sans Symbols"/>
              <a:buNone/>
              <a:defRPr sz="2000" b="1"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1000"/>
              </a:spcBef>
              <a:spcAft>
                <a:spcPts val="0"/>
              </a:spcAft>
              <a:buClr>
                <a:srgbClr val="86D1D8"/>
              </a:buClr>
              <a:buFont typeface="Noto Sans Symbols"/>
              <a:buNone/>
              <a:defRPr sz="1800" b="1"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09" name="Shape 109"/>
          <p:cNvSpPr txBox="1">
            <a:spLocks noGrp="1"/>
          </p:cNvSpPr>
          <p:nvPr>
            <p:ph type="body" idx="6"/>
          </p:nvPr>
        </p:nvSpPr>
        <p:spPr>
          <a:xfrm>
            <a:off x="7124700" y="2667000"/>
            <a:ext cx="2932112" cy="3589337"/>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cxnSp>
        <p:nvCxnSpPr>
          <p:cNvPr id="110" name="Shape 110"/>
          <p:cNvCxnSpPr/>
          <p:nvPr/>
        </p:nvCxnSpPr>
        <p:spPr>
          <a:xfrm>
            <a:off x="3726142" y="2133600"/>
            <a:ext cx="0" cy="3962399"/>
          </a:xfrm>
          <a:prstGeom prst="straightConnector1">
            <a:avLst/>
          </a:prstGeom>
          <a:noFill/>
          <a:ln w="12700" cap="flat" cmpd="sng">
            <a:solidFill>
              <a:srgbClr val="86D1D8">
                <a:alpha val="40000"/>
              </a:srgbClr>
            </a:solidFill>
            <a:prstDash val="solid"/>
            <a:round/>
            <a:headEnd type="none" w="med" len="med"/>
            <a:tailEnd type="none" w="med" len="med"/>
          </a:ln>
        </p:spPr>
      </p:cxnSp>
      <p:cxnSp>
        <p:nvCxnSpPr>
          <p:cNvPr id="111" name="Shape 111"/>
          <p:cNvCxnSpPr/>
          <p:nvPr/>
        </p:nvCxnSpPr>
        <p:spPr>
          <a:xfrm>
            <a:off x="6962227" y="2133600"/>
            <a:ext cx="0" cy="3966880"/>
          </a:xfrm>
          <a:prstGeom prst="straightConnector1">
            <a:avLst/>
          </a:prstGeom>
          <a:noFill/>
          <a:ln w="12700" cap="flat" cmpd="sng">
            <a:solidFill>
              <a:srgbClr val="86D1D8">
                <a:alpha val="40000"/>
              </a:srgbClr>
            </a:solidFill>
            <a:prstDash val="solid"/>
            <a:round/>
            <a:headEnd type="none" w="med" len="med"/>
            <a:tailEnd type="none" w="med" len="med"/>
          </a:ln>
        </p:spPr>
      </p:cxnSp>
      <p:sp>
        <p:nvSpPr>
          <p:cNvPr id="112" name="Shape 112"/>
          <p:cNvSpPr txBox="1">
            <a:spLocks noGrp="1"/>
          </p:cNvSpPr>
          <p:nvPr>
            <p:ph type="dt" idx="10"/>
          </p:nvPr>
        </p:nvSpPr>
        <p:spPr>
          <a:xfrm rot="5400000">
            <a:off x="10155638" y="1790699"/>
            <a:ext cx="990597" cy="3047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3" name="Shape 113"/>
          <p:cNvSpPr txBox="1">
            <a:spLocks noGrp="1"/>
          </p:cNvSpPr>
          <p:nvPr>
            <p:ph type="ftr" idx="11"/>
          </p:nvPr>
        </p:nvSpPr>
        <p:spPr>
          <a:xfrm rot="5400000">
            <a:off x="8951572" y="3225295"/>
            <a:ext cx="3859793" cy="3048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4" name="Shape 114"/>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lt1"/>
              </a:buClr>
              <a:buSzPct val="25000"/>
              <a:buFont typeface="Century Gothic"/>
              <a:buNone/>
            </a:pPr>
            <a:fld id="{00000000-1234-1234-1234-123412341234}" type="slidenum">
              <a:rPr lang="en-US" sz="2800" b="0" i="0" u="none" strike="noStrike" cap="none">
                <a:solidFill>
                  <a:schemeClr val="lt1"/>
                </a:solidFill>
                <a:latin typeface="Century Gothic"/>
                <a:ea typeface="Century Gothic"/>
                <a:cs typeface="Century Gothic"/>
                <a:sym typeface="Century Gothic"/>
              </a:rPr>
              <a:t>‹#›</a:t>
            </a:fld>
            <a:endParaRPr lang="en-US" sz="2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 Picture Column">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646110" y="452718"/>
            <a:ext cx="9404723" cy="140053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2"/>
              </a:buClr>
              <a:buFont typeface="Century Gothic"/>
              <a:buNone/>
              <a:defRPr sz="4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Clr>
                <a:schemeClr val="lt2"/>
              </a:buClr>
              <a:buFont typeface="Arial"/>
              <a:buNone/>
              <a:defRPr sz="1800" b="0" i="0" u="none" strike="noStrike" cap="none">
                <a:solidFill>
                  <a:schemeClr val="lt2"/>
                </a:solidFill>
              </a:defRPr>
            </a:lvl2pPr>
            <a:lvl3pPr marL="0" marR="0" lvl="2" indent="0" algn="l" rtl="0">
              <a:spcBef>
                <a:spcPts val="0"/>
              </a:spcBef>
              <a:buClr>
                <a:schemeClr val="lt2"/>
              </a:buClr>
              <a:buFont typeface="Arial"/>
              <a:buNone/>
              <a:defRPr sz="1800" b="0" i="0" u="none" strike="noStrike" cap="none">
                <a:solidFill>
                  <a:schemeClr val="lt2"/>
                </a:solidFill>
              </a:defRPr>
            </a:lvl3pPr>
            <a:lvl4pPr marL="0" marR="0" lvl="3" indent="0" algn="l" rtl="0">
              <a:spcBef>
                <a:spcPts val="0"/>
              </a:spcBef>
              <a:buClr>
                <a:schemeClr val="lt2"/>
              </a:buClr>
              <a:buFont typeface="Arial"/>
              <a:buNone/>
              <a:defRPr sz="1800" b="0" i="0" u="none" strike="noStrike" cap="none">
                <a:solidFill>
                  <a:schemeClr val="lt2"/>
                </a:solidFill>
              </a:defRPr>
            </a:lvl4pPr>
            <a:lvl5pPr marL="0" marR="0" lvl="4" indent="0" algn="l" rtl="0">
              <a:spcBef>
                <a:spcPts val="0"/>
              </a:spcBef>
              <a:buClr>
                <a:schemeClr val="lt2"/>
              </a:buClr>
              <a:buFont typeface="Arial"/>
              <a:buNone/>
              <a:defRPr sz="1800" b="0" i="0" u="none" strike="noStrike" cap="none">
                <a:solidFill>
                  <a:schemeClr val="lt2"/>
                </a:solidFill>
              </a:defRPr>
            </a:lvl5pPr>
            <a:lvl6pPr marL="0" marR="0" lvl="5" indent="0" algn="l" rtl="0">
              <a:spcBef>
                <a:spcPts val="0"/>
              </a:spcBef>
              <a:buClr>
                <a:schemeClr val="lt2"/>
              </a:buClr>
              <a:buFont typeface="Arial"/>
              <a:buNone/>
              <a:defRPr sz="1800" b="0" i="0" u="none" strike="noStrike" cap="none">
                <a:solidFill>
                  <a:schemeClr val="lt2"/>
                </a:solidFill>
              </a:defRPr>
            </a:lvl6pPr>
            <a:lvl7pPr marL="0" marR="0" lvl="6" indent="0" algn="l" rtl="0">
              <a:spcBef>
                <a:spcPts val="0"/>
              </a:spcBef>
              <a:buClr>
                <a:schemeClr val="lt2"/>
              </a:buClr>
              <a:buFont typeface="Arial"/>
              <a:buNone/>
              <a:defRPr sz="1800" b="0" i="0" u="none" strike="noStrike" cap="none">
                <a:solidFill>
                  <a:schemeClr val="lt2"/>
                </a:solidFill>
              </a:defRPr>
            </a:lvl7pPr>
            <a:lvl8pPr marL="0" marR="0" lvl="7" indent="0" algn="l" rtl="0">
              <a:spcBef>
                <a:spcPts val="0"/>
              </a:spcBef>
              <a:buClr>
                <a:schemeClr val="lt2"/>
              </a:buClr>
              <a:buFont typeface="Arial"/>
              <a:buNone/>
              <a:defRPr sz="1800" b="0" i="0" u="none" strike="noStrike" cap="none">
                <a:solidFill>
                  <a:schemeClr val="lt2"/>
                </a:solidFill>
              </a:defRPr>
            </a:lvl8pPr>
            <a:lvl9pPr marL="0" marR="0" lvl="8" indent="0" algn="l" rtl="0">
              <a:spcBef>
                <a:spcPts val="0"/>
              </a:spcBef>
              <a:buClr>
                <a:schemeClr val="lt2"/>
              </a:buClr>
              <a:buFont typeface="Arial"/>
              <a:buNone/>
              <a:defRPr sz="1800" b="0" i="0" u="none" strike="noStrike" cap="none">
                <a:solidFill>
                  <a:schemeClr val="lt2"/>
                </a:solidFill>
              </a:defRPr>
            </a:lvl9pPr>
          </a:lstStyle>
          <a:p>
            <a:endParaRPr/>
          </a:p>
        </p:txBody>
      </p:sp>
      <p:sp>
        <p:nvSpPr>
          <p:cNvPr id="117" name="Shape 117"/>
          <p:cNvSpPr txBox="1">
            <a:spLocks noGrp="1"/>
          </p:cNvSpPr>
          <p:nvPr>
            <p:ph type="body" idx="1"/>
          </p:nvPr>
        </p:nvSpPr>
        <p:spPr>
          <a:xfrm>
            <a:off x="652462" y="4250948"/>
            <a:ext cx="2940049" cy="576262"/>
          </a:xfrm>
          <a:prstGeom prst="rect">
            <a:avLst/>
          </a:prstGeom>
          <a:noFill/>
          <a:ln>
            <a:noFill/>
          </a:ln>
        </p:spPr>
        <p:txBody>
          <a:bodyPr lIns="91425" tIns="91425" rIns="91425" bIns="91425" anchor="b" anchorCtr="0"/>
          <a:lstStyle>
            <a:lvl1pPr marL="0" marR="0" lvl="0" indent="0" algn="l" rtl="0">
              <a:lnSpc>
                <a:spcPct val="100000"/>
              </a:lnSpc>
              <a:spcBef>
                <a:spcPts val="1000"/>
              </a:spcBef>
              <a:spcAft>
                <a:spcPts val="0"/>
              </a:spcAft>
              <a:buClr>
                <a:srgbClr val="86D1D8"/>
              </a:buClr>
              <a:buFont typeface="Noto Sans Symbols"/>
              <a:buNone/>
              <a:defRPr sz="2400" b="0" i="0" u="none" strike="noStrike" cap="none">
                <a:solidFill>
                  <a:srgbClr val="86D1D8"/>
                </a:solidFill>
                <a:latin typeface="Century Gothic"/>
                <a:ea typeface="Century Gothic"/>
                <a:cs typeface="Century Gothic"/>
                <a:sym typeface="Century Gothic"/>
              </a:defRPr>
            </a:lvl1pPr>
            <a:lvl2pPr marL="457200" marR="0" lvl="1" indent="0" algn="l" rtl="0">
              <a:lnSpc>
                <a:spcPct val="100000"/>
              </a:lnSpc>
              <a:spcBef>
                <a:spcPts val="1000"/>
              </a:spcBef>
              <a:spcAft>
                <a:spcPts val="0"/>
              </a:spcAft>
              <a:buClr>
                <a:srgbClr val="86D1D8"/>
              </a:buClr>
              <a:buFont typeface="Noto Sans Symbols"/>
              <a:buNone/>
              <a:defRPr sz="2000" b="1"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1000"/>
              </a:spcBef>
              <a:spcAft>
                <a:spcPts val="0"/>
              </a:spcAft>
              <a:buClr>
                <a:srgbClr val="86D1D8"/>
              </a:buClr>
              <a:buFont typeface="Noto Sans Symbols"/>
              <a:buNone/>
              <a:defRPr sz="1800" b="1"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18" name="Shape 118"/>
          <p:cNvSpPr>
            <a:spLocks noGrp="1"/>
          </p:cNvSpPr>
          <p:nvPr>
            <p:ph type="pic" idx="2"/>
          </p:nvPr>
        </p:nvSpPr>
        <p:spPr>
          <a:xfrm>
            <a:off x="652462" y="2209800"/>
            <a:ext cx="2940049" cy="1524000"/>
          </a:xfrm>
          <a:prstGeom prst="roundRect">
            <a:avLst>
              <a:gd name="adj" fmla="val 1858"/>
            </a:avLst>
          </a:prstGeom>
          <a:noFill/>
          <a:ln>
            <a:noFill/>
          </a:ln>
          <a:effectLst>
            <a:outerShdw blurRad="50799" dist="50800" dir="5400000" algn="tl" rotWithShape="0">
              <a:srgbClr val="000000">
                <a:alpha val="42352"/>
              </a:srgbClr>
            </a:outerShdw>
          </a:effectLst>
        </p:spPr>
        <p:txBody>
          <a:bodyPr lIns="91425" tIns="91425" rIns="91425" bIns="91425" anchor="t" anchorCtr="0"/>
          <a:lstStyle>
            <a:lvl1pPr marL="0" marR="0" lvl="0" indent="0" algn="ctr"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9" name="Shape 119"/>
          <p:cNvSpPr txBox="1">
            <a:spLocks noGrp="1"/>
          </p:cNvSpPr>
          <p:nvPr>
            <p:ph type="body" idx="3"/>
          </p:nvPr>
        </p:nvSpPr>
        <p:spPr>
          <a:xfrm>
            <a:off x="652462" y="4827210"/>
            <a:ext cx="2940049" cy="65918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20" name="Shape 120"/>
          <p:cNvSpPr txBox="1">
            <a:spLocks noGrp="1"/>
          </p:cNvSpPr>
          <p:nvPr>
            <p:ph type="body" idx="4"/>
          </p:nvPr>
        </p:nvSpPr>
        <p:spPr>
          <a:xfrm>
            <a:off x="3889375" y="4250948"/>
            <a:ext cx="2930525" cy="576262"/>
          </a:xfrm>
          <a:prstGeom prst="rect">
            <a:avLst/>
          </a:prstGeom>
          <a:noFill/>
          <a:ln>
            <a:noFill/>
          </a:ln>
        </p:spPr>
        <p:txBody>
          <a:bodyPr lIns="91425" tIns="91425" rIns="91425" bIns="91425" anchor="b" anchorCtr="0"/>
          <a:lstStyle>
            <a:lvl1pPr marL="0" marR="0" lvl="0" indent="0" algn="l" rtl="0">
              <a:lnSpc>
                <a:spcPct val="100000"/>
              </a:lnSpc>
              <a:spcBef>
                <a:spcPts val="1000"/>
              </a:spcBef>
              <a:spcAft>
                <a:spcPts val="0"/>
              </a:spcAft>
              <a:buClr>
                <a:srgbClr val="86D1D8"/>
              </a:buClr>
              <a:buFont typeface="Noto Sans Symbols"/>
              <a:buNone/>
              <a:defRPr sz="2400" b="0" i="0" u="none" strike="noStrike" cap="none">
                <a:solidFill>
                  <a:srgbClr val="86D1D8"/>
                </a:solidFill>
                <a:latin typeface="Century Gothic"/>
                <a:ea typeface="Century Gothic"/>
                <a:cs typeface="Century Gothic"/>
                <a:sym typeface="Century Gothic"/>
              </a:defRPr>
            </a:lvl1pPr>
            <a:lvl2pPr marL="457200" marR="0" lvl="1" indent="0" algn="l" rtl="0">
              <a:lnSpc>
                <a:spcPct val="100000"/>
              </a:lnSpc>
              <a:spcBef>
                <a:spcPts val="1000"/>
              </a:spcBef>
              <a:spcAft>
                <a:spcPts val="0"/>
              </a:spcAft>
              <a:buClr>
                <a:srgbClr val="86D1D8"/>
              </a:buClr>
              <a:buFont typeface="Noto Sans Symbols"/>
              <a:buNone/>
              <a:defRPr sz="2000" b="1"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1000"/>
              </a:spcBef>
              <a:spcAft>
                <a:spcPts val="0"/>
              </a:spcAft>
              <a:buClr>
                <a:srgbClr val="86D1D8"/>
              </a:buClr>
              <a:buFont typeface="Noto Sans Symbols"/>
              <a:buNone/>
              <a:defRPr sz="1800" b="1"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21" name="Shape 121"/>
          <p:cNvSpPr>
            <a:spLocks noGrp="1"/>
          </p:cNvSpPr>
          <p:nvPr>
            <p:ph type="pic" idx="5"/>
          </p:nvPr>
        </p:nvSpPr>
        <p:spPr>
          <a:xfrm>
            <a:off x="3889373" y="2209800"/>
            <a:ext cx="2930525" cy="1524000"/>
          </a:xfrm>
          <a:prstGeom prst="roundRect">
            <a:avLst>
              <a:gd name="adj" fmla="val 1858"/>
            </a:avLst>
          </a:prstGeom>
          <a:noFill/>
          <a:ln>
            <a:noFill/>
          </a:ln>
          <a:effectLst>
            <a:outerShdw blurRad="50799" dist="50800" dir="5400000" algn="tl" rotWithShape="0">
              <a:srgbClr val="000000">
                <a:alpha val="42352"/>
              </a:srgbClr>
            </a:outerShdw>
          </a:effectLst>
        </p:spPr>
        <p:txBody>
          <a:bodyPr lIns="91425" tIns="91425" rIns="91425" bIns="91425" anchor="t" anchorCtr="0"/>
          <a:lstStyle>
            <a:lvl1pPr marL="0" marR="0" lvl="0" indent="0" algn="ctr"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2" name="Shape 122"/>
          <p:cNvSpPr txBox="1">
            <a:spLocks noGrp="1"/>
          </p:cNvSpPr>
          <p:nvPr>
            <p:ph type="body" idx="6"/>
          </p:nvPr>
        </p:nvSpPr>
        <p:spPr>
          <a:xfrm>
            <a:off x="3888021" y="4827210"/>
            <a:ext cx="2934406" cy="65918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23" name="Shape 123"/>
          <p:cNvSpPr txBox="1">
            <a:spLocks noGrp="1"/>
          </p:cNvSpPr>
          <p:nvPr>
            <p:ph type="body" idx="7"/>
          </p:nvPr>
        </p:nvSpPr>
        <p:spPr>
          <a:xfrm>
            <a:off x="7124700" y="4250948"/>
            <a:ext cx="2932112" cy="576262"/>
          </a:xfrm>
          <a:prstGeom prst="rect">
            <a:avLst/>
          </a:prstGeom>
          <a:noFill/>
          <a:ln>
            <a:noFill/>
          </a:ln>
        </p:spPr>
        <p:txBody>
          <a:bodyPr lIns="91425" tIns="91425" rIns="91425" bIns="91425" anchor="b" anchorCtr="0"/>
          <a:lstStyle>
            <a:lvl1pPr marL="0" marR="0" lvl="0" indent="0" algn="l" rtl="0">
              <a:lnSpc>
                <a:spcPct val="100000"/>
              </a:lnSpc>
              <a:spcBef>
                <a:spcPts val="1000"/>
              </a:spcBef>
              <a:spcAft>
                <a:spcPts val="0"/>
              </a:spcAft>
              <a:buClr>
                <a:srgbClr val="86D1D8"/>
              </a:buClr>
              <a:buFont typeface="Noto Sans Symbols"/>
              <a:buNone/>
              <a:defRPr sz="2400" b="0" i="0" u="none" strike="noStrike" cap="none">
                <a:solidFill>
                  <a:srgbClr val="86D1D8"/>
                </a:solidFill>
                <a:latin typeface="Century Gothic"/>
                <a:ea typeface="Century Gothic"/>
                <a:cs typeface="Century Gothic"/>
                <a:sym typeface="Century Gothic"/>
              </a:defRPr>
            </a:lvl1pPr>
            <a:lvl2pPr marL="457200" marR="0" lvl="1" indent="0" algn="l" rtl="0">
              <a:lnSpc>
                <a:spcPct val="100000"/>
              </a:lnSpc>
              <a:spcBef>
                <a:spcPts val="1000"/>
              </a:spcBef>
              <a:spcAft>
                <a:spcPts val="0"/>
              </a:spcAft>
              <a:buClr>
                <a:srgbClr val="86D1D8"/>
              </a:buClr>
              <a:buFont typeface="Noto Sans Symbols"/>
              <a:buNone/>
              <a:defRPr sz="2000" b="1"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1000"/>
              </a:spcBef>
              <a:spcAft>
                <a:spcPts val="0"/>
              </a:spcAft>
              <a:buClr>
                <a:srgbClr val="86D1D8"/>
              </a:buClr>
              <a:buFont typeface="Noto Sans Symbols"/>
              <a:buNone/>
              <a:defRPr sz="1800" b="1"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24" name="Shape 124"/>
          <p:cNvSpPr>
            <a:spLocks noGrp="1"/>
          </p:cNvSpPr>
          <p:nvPr>
            <p:ph type="pic" idx="8"/>
          </p:nvPr>
        </p:nvSpPr>
        <p:spPr>
          <a:xfrm>
            <a:off x="7124699" y="2209800"/>
            <a:ext cx="2932112" cy="1524000"/>
          </a:xfrm>
          <a:prstGeom prst="roundRect">
            <a:avLst>
              <a:gd name="adj" fmla="val 1858"/>
            </a:avLst>
          </a:prstGeom>
          <a:noFill/>
          <a:ln>
            <a:noFill/>
          </a:ln>
          <a:effectLst>
            <a:outerShdw blurRad="50799" dist="50800" dir="5400000" algn="tl" rotWithShape="0">
              <a:srgbClr val="000000">
                <a:alpha val="42352"/>
              </a:srgbClr>
            </a:outerShdw>
          </a:effectLst>
        </p:spPr>
        <p:txBody>
          <a:bodyPr lIns="91425" tIns="91425" rIns="91425" bIns="91425" anchor="t" anchorCtr="0"/>
          <a:lstStyle>
            <a:lvl1pPr marL="0" marR="0" lvl="0" indent="0" algn="ctr"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5" name="Shape 125"/>
          <p:cNvSpPr txBox="1">
            <a:spLocks noGrp="1"/>
          </p:cNvSpPr>
          <p:nvPr>
            <p:ph type="body" idx="9"/>
          </p:nvPr>
        </p:nvSpPr>
        <p:spPr>
          <a:xfrm>
            <a:off x="7124575" y="4827207"/>
            <a:ext cx="2935996" cy="65918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cxnSp>
        <p:nvCxnSpPr>
          <p:cNvPr id="126" name="Shape 126"/>
          <p:cNvCxnSpPr/>
          <p:nvPr/>
        </p:nvCxnSpPr>
        <p:spPr>
          <a:xfrm>
            <a:off x="3726142" y="2133600"/>
            <a:ext cx="0" cy="3962399"/>
          </a:xfrm>
          <a:prstGeom prst="straightConnector1">
            <a:avLst/>
          </a:prstGeom>
          <a:noFill/>
          <a:ln w="12700" cap="flat" cmpd="sng">
            <a:solidFill>
              <a:srgbClr val="86D1D8">
                <a:alpha val="40000"/>
              </a:srgbClr>
            </a:solidFill>
            <a:prstDash val="solid"/>
            <a:round/>
            <a:headEnd type="none" w="med" len="med"/>
            <a:tailEnd type="none" w="med" len="med"/>
          </a:ln>
        </p:spPr>
      </p:cxnSp>
      <p:cxnSp>
        <p:nvCxnSpPr>
          <p:cNvPr id="127" name="Shape 127"/>
          <p:cNvCxnSpPr/>
          <p:nvPr/>
        </p:nvCxnSpPr>
        <p:spPr>
          <a:xfrm>
            <a:off x="6962227" y="2133600"/>
            <a:ext cx="0" cy="3966880"/>
          </a:xfrm>
          <a:prstGeom prst="straightConnector1">
            <a:avLst/>
          </a:prstGeom>
          <a:noFill/>
          <a:ln w="12700" cap="flat" cmpd="sng">
            <a:solidFill>
              <a:srgbClr val="86D1D8">
                <a:alpha val="40000"/>
              </a:srgbClr>
            </a:solidFill>
            <a:prstDash val="solid"/>
            <a:round/>
            <a:headEnd type="none" w="med" len="med"/>
            <a:tailEnd type="none" w="med" len="med"/>
          </a:ln>
        </p:spPr>
      </p:cxnSp>
      <p:sp>
        <p:nvSpPr>
          <p:cNvPr id="128" name="Shape 128"/>
          <p:cNvSpPr txBox="1">
            <a:spLocks noGrp="1"/>
          </p:cNvSpPr>
          <p:nvPr>
            <p:ph type="dt" idx="10"/>
          </p:nvPr>
        </p:nvSpPr>
        <p:spPr>
          <a:xfrm rot="5400000">
            <a:off x="10155638" y="1790699"/>
            <a:ext cx="990597" cy="3047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29" name="Shape 129"/>
          <p:cNvSpPr txBox="1">
            <a:spLocks noGrp="1"/>
          </p:cNvSpPr>
          <p:nvPr>
            <p:ph type="ftr" idx="11"/>
          </p:nvPr>
        </p:nvSpPr>
        <p:spPr>
          <a:xfrm rot="5400000">
            <a:off x="8951572" y="3225295"/>
            <a:ext cx="3859793" cy="3048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0" name="Shape 130"/>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lt1"/>
              </a:buClr>
              <a:buSzPct val="25000"/>
              <a:buFont typeface="Century Gothic"/>
              <a:buNone/>
            </a:pPr>
            <a:fld id="{00000000-1234-1234-1234-123412341234}" type="slidenum">
              <a:rPr lang="en-US" sz="2800" b="0" i="0" u="none" strike="noStrike" cap="none">
                <a:solidFill>
                  <a:schemeClr val="lt1"/>
                </a:solidFill>
                <a:latin typeface="Century Gothic"/>
                <a:ea typeface="Century Gothic"/>
                <a:cs typeface="Century Gothic"/>
                <a:sym typeface="Century Gothic"/>
              </a:rPr>
              <a:t>‹#›</a:t>
            </a:fld>
            <a:endParaRPr lang="en-US" sz="2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646110" y="452718"/>
            <a:ext cx="9404723" cy="140053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2"/>
              </a:buClr>
              <a:buFont typeface="Century Gothic"/>
              <a:buNone/>
              <a:defRPr sz="4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Clr>
                <a:schemeClr val="lt2"/>
              </a:buClr>
              <a:buFont typeface="Arial"/>
              <a:buNone/>
              <a:defRPr sz="1800" b="0" i="0" u="none" strike="noStrike" cap="none">
                <a:solidFill>
                  <a:schemeClr val="lt2"/>
                </a:solidFill>
              </a:defRPr>
            </a:lvl2pPr>
            <a:lvl3pPr marL="0" marR="0" lvl="2" indent="0" algn="l" rtl="0">
              <a:spcBef>
                <a:spcPts val="0"/>
              </a:spcBef>
              <a:buClr>
                <a:schemeClr val="lt2"/>
              </a:buClr>
              <a:buFont typeface="Arial"/>
              <a:buNone/>
              <a:defRPr sz="1800" b="0" i="0" u="none" strike="noStrike" cap="none">
                <a:solidFill>
                  <a:schemeClr val="lt2"/>
                </a:solidFill>
              </a:defRPr>
            </a:lvl3pPr>
            <a:lvl4pPr marL="0" marR="0" lvl="3" indent="0" algn="l" rtl="0">
              <a:spcBef>
                <a:spcPts val="0"/>
              </a:spcBef>
              <a:buClr>
                <a:schemeClr val="lt2"/>
              </a:buClr>
              <a:buFont typeface="Arial"/>
              <a:buNone/>
              <a:defRPr sz="1800" b="0" i="0" u="none" strike="noStrike" cap="none">
                <a:solidFill>
                  <a:schemeClr val="lt2"/>
                </a:solidFill>
              </a:defRPr>
            </a:lvl4pPr>
            <a:lvl5pPr marL="0" marR="0" lvl="4" indent="0" algn="l" rtl="0">
              <a:spcBef>
                <a:spcPts val="0"/>
              </a:spcBef>
              <a:buClr>
                <a:schemeClr val="lt2"/>
              </a:buClr>
              <a:buFont typeface="Arial"/>
              <a:buNone/>
              <a:defRPr sz="1800" b="0" i="0" u="none" strike="noStrike" cap="none">
                <a:solidFill>
                  <a:schemeClr val="lt2"/>
                </a:solidFill>
              </a:defRPr>
            </a:lvl5pPr>
            <a:lvl6pPr marL="0" marR="0" lvl="5" indent="0" algn="l" rtl="0">
              <a:spcBef>
                <a:spcPts val="0"/>
              </a:spcBef>
              <a:buClr>
                <a:schemeClr val="lt2"/>
              </a:buClr>
              <a:buFont typeface="Arial"/>
              <a:buNone/>
              <a:defRPr sz="1800" b="0" i="0" u="none" strike="noStrike" cap="none">
                <a:solidFill>
                  <a:schemeClr val="lt2"/>
                </a:solidFill>
              </a:defRPr>
            </a:lvl6pPr>
            <a:lvl7pPr marL="0" marR="0" lvl="6" indent="0" algn="l" rtl="0">
              <a:spcBef>
                <a:spcPts val="0"/>
              </a:spcBef>
              <a:buClr>
                <a:schemeClr val="lt2"/>
              </a:buClr>
              <a:buFont typeface="Arial"/>
              <a:buNone/>
              <a:defRPr sz="1800" b="0" i="0" u="none" strike="noStrike" cap="none">
                <a:solidFill>
                  <a:schemeClr val="lt2"/>
                </a:solidFill>
              </a:defRPr>
            </a:lvl7pPr>
            <a:lvl8pPr marL="0" marR="0" lvl="7" indent="0" algn="l" rtl="0">
              <a:spcBef>
                <a:spcPts val="0"/>
              </a:spcBef>
              <a:buClr>
                <a:schemeClr val="lt2"/>
              </a:buClr>
              <a:buFont typeface="Arial"/>
              <a:buNone/>
              <a:defRPr sz="1800" b="0" i="0" u="none" strike="noStrike" cap="none">
                <a:solidFill>
                  <a:schemeClr val="lt2"/>
                </a:solidFill>
              </a:defRPr>
            </a:lvl8pPr>
            <a:lvl9pPr marL="0" marR="0" lvl="8" indent="0" algn="l" rtl="0">
              <a:spcBef>
                <a:spcPts val="0"/>
              </a:spcBef>
              <a:buClr>
                <a:schemeClr val="lt2"/>
              </a:buClr>
              <a:buFont typeface="Arial"/>
              <a:buNone/>
              <a:defRPr sz="1800" b="0" i="0" u="none" strike="noStrike" cap="none">
                <a:solidFill>
                  <a:schemeClr val="lt2"/>
                </a:solidFill>
              </a:defRPr>
            </a:lvl9pPr>
          </a:lstStyle>
          <a:p>
            <a:endParaRPr/>
          </a:p>
        </p:txBody>
      </p:sp>
      <p:sp>
        <p:nvSpPr>
          <p:cNvPr id="133" name="Shape 133"/>
          <p:cNvSpPr txBox="1">
            <a:spLocks noGrp="1"/>
          </p:cNvSpPr>
          <p:nvPr>
            <p:ph type="body" idx="1"/>
          </p:nvPr>
        </p:nvSpPr>
        <p:spPr>
          <a:xfrm rot="5400000">
            <a:off x="3478841" y="-322612"/>
            <a:ext cx="4195479" cy="8946541"/>
          </a:xfrm>
          <a:prstGeom prst="rect">
            <a:avLst/>
          </a:prstGeom>
          <a:noFill/>
          <a:ln>
            <a:noFill/>
          </a:ln>
        </p:spPr>
        <p:txBody>
          <a:bodyPr lIns="91425" tIns="91425" rIns="91425" bIns="91425" anchor="t" anchorCtr="0"/>
          <a:lstStyle>
            <a:lvl1pPr marL="342900" marR="0" lvl="0" indent="-139700" algn="l" rtl="0">
              <a:lnSpc>
                <a:spcPct val="100000"/>
              </a:lnSpc>
              <a:spcBef>
                <a:spcPts val="1000"/>
              </a:spcBef>
              <a:spcAft>
                <a:spcPts val="0"/>
              </a:spcAft>
              <a:buClr>
                <a:srgbClr val="86D1D8"/>
              </a:buClr>
              <a:buSzPct val="800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742950" marR="0" lvl="1" indent="-105411" algn="l" rtl="0">
              <a:lnSpc>
                <a:spcPct val="100000"/>
              </a:lnSpc>
              <a:spcBef>
                <a:spcPts val="1000"/>
              </a:spcBef>
              <a:spcAft>
                <a:spcPts val="0"/>
              </a:spcAft>
              <a:buClr>
                <a:srgbClr val="86D1D8"/>
              </a:buClr>
              <a:buSzPct val="79999"/>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143000" marR="0" lvl="2" indent="-71119" algn="l" rtl="0">
              <a:lnSpc>
                <a:spcPct val="100000"/>
              </a:lnSpc>
              <a:spcBef>
                <a:spcPts val="1000"/>
              </a:spcBef>
              <a:spcAft>
                <a:spcPts val="0"/>
              </a:spcAft>
              <a:buClr>
                <a:srgbClr val="86D1D8"/>
              </a:buClr>
              <a:buSzPct val="8000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600200" marR="0" lvl="3" indent="-93980"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057400" marR="0" lvl="4" indent="-93979"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506000" marR="0" lvl="5" indent="-98079"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2971800" marR="0" lvl="6" indent="-93979"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429000" marR="0" lvl="7" indent="-93979"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3886200" marR="0" lvl="8" indent="-93979"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34" name="Shape 134"/>
          <p:cNvSpPr txBox="1">
            <a:spLocks noGrp="1"/>
          </p:cNvSpPr>
          <p:nvPr>
            <p:ph type="dt" idx="10"/>
          </p:nvPr>
        </p:nvSpPr>
        <p:spPr>
          <a:xfrm rot="5400000">
            <a:off x="10155638" y="1790699"/>
            <a:ext cx="990597" cy="3047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5" name="Shape 135"/>
          <p:cNvSpPr txBox="1">
            <a:spLocks noGrp="1"/>
          </p:cNvSpPr>
          <p:nvPr>
            <p:ph type="ftr" idx="11"/>
          </p:nvPr>
        </p:nvSpPr>
        <p:spPr>
          <a:xfrm rot="5400000">
            <a:off x="8951572" y="3225295"/>
            <a:ext cx="3859793" cy="3048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6" name="Shape 136"/>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lt1"/>
              </a:buClr>
              <a:buSzPct val="25000"/>
              <a:buFont typeface="Century Gothic"/>
              <a:buNone/>
            </a:pPr>
            <a:fld id="{00000000-1234-1234-1234-123412341234}" type="slidenum">
              <a:rPr lang="en-US" sz="2800" b="0" i="0" u="none" strike="noStrike" cap="none">
                <a:solidFill>
                  <a:schemeClr val="lt1"/>
                </a:solidFill>
                <a:latin typeface="Century Gothic"/>
                <a:ea typeface="Century Gothic"/>
                <a:cs typeface="Century Gothic"/>
                <a:sym typeface="Century Gothic"/>
              </a:rPr>
              <a:t>‹#›</a:t>
            </a:fld>
            <a:endParaRPr lang="en-US" sz="2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rot="5400000">
            <a:off x="6267449" y="2466973"/>
            <a:ext cx="5826123" cy="17526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2"/>
              </a:buClr>
              <a:buFont typeface="Century Gothic"/>
              <a:buNone/>
              <a:defRPr sz="4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Clr>
                <a:schemeClr val="lt2"/>
              </a:buClr>
              <a:buFont typeface="Arial"/>
              <a:buNone/>
              <a:defRPr sz="1800" b="0" i="0" u="none" strike="noStrike" cap="none">
                <a:solidFill>
                  <a:schemeClr val="lt2"/>
                </a:solidFill>
              </a:defRPr>
            </a:lvl2pPr>
            <a:lvl3pPr marL="0" marR="0" lvl="2" indent="0" algn="l" rtl="0">
              <a:spcBef>
                <a:spcPts val="0"/>
              </a:spcBef>
              <a:buClr>
                <a:schemeClr val="lt2"/>
              </a:buClr>
              <a:buFont typeface="Arial"/>
              <a:buNone/>
              <a:defRPr sz="1800" b="0" i="0" u="none" strike="noStrike" cap="none">
                <a:solidFill>
                  <a:schemeClr val="lt2"/>
                </a:solidFill>
              </a:defRPr>
            </a:lvl3pPr>
            <a:lvl4pPr marL="0" marR="0" lvl="3" indent="0" algn="l" rtl="0">
              <a:spcBef>
                <a:spcPts val="0"/>
              </a:spcBef>
              <a:buClr>
                <a:schemeClr val="lt2"/>
              </a:buClr>
              <a:buFont typeface="Arial"/>
              <a:buNone/>
              <a:defRPr sz="1800" b="0" i="0" u="none" strike="noStrike" cap="none">
                <a:solidFill>
                  <a:schemeClr val="lt2"/>
                </a:solidFill>
              </a:defRPr>
            </a:lvl4pPr>
            <a:lvl5pPr marL="0" marR="0" lvl="4" indent="0" algn="l" rtl="0">
              <a:spcBef>
                <a:spcPts val="0"/>
              </a:spcBef>
              <a:buClr>
                <a:schemeClr val="lt2"/>
              </a:buClr>
              <a:buFont typeface="Arial"/>
              <a:buNone/>
              <a:defRPr sz="1800" b="0" i="0" u="none" strike="noStrike" cap="none">
                <a:solidFill>
                  <a:schemeClr val="lt2"/>
                </a:solidFill>
              </a:defRPr>
            </a:lvl5pPr>
            <a:lvl6pPr marL="0" marR="0" lvl="5" indent="0" algn="l" rtl="0">
              <a:spcBef>
                <a:spcPts val="0"/>
              </a:spcBef>
              <a:buClr>
                <a:schemeClr val="lt2"/>
              </a:buClr>
              <a:buFont typeface="Arial"/>
              <a:buNone/>
              <a:defRPr sz="1800" b="0" i="0" u="none" strike="noStrike" cap="none">
                <a:solidFill>
                  <a:schemeClr val="lt2"/>
                </a:solidFill>
              </a:defRPr>
            </a:lvl6pPr>
            <a:lvl7pPr marL="0" marR="0" lvl="6" indent="0" algn="l" rtl="0">
              <a:spcBef>
                <a:spcPts val="0"/>
              </a:spcBef>
              <a:buClr>
                <a:schemeClr val="lt2"/>
              </a:buClr>
              <a:buFont typeface="Arial"/>
              <a:buNone/>
              <a:defRPr sz="1800" b="0" i="0" u="none" strike="noStrike" cap="none">
                <a:solidFill>
                  <a:schemeClr val="lt2"/>
                </a:solidFill>
              </a:defRPr>
            </a:lvl7pPr>
            <a:lvl8pPr marL="0" marR="0" lvl="7" indent="0" algn="l" rtl="0">
              <a:spcBef>
                <a:spcPts val="0"/>
              </a:spcBef>
              <a:buClr>
                <a:schemeClr val="lt2"/>
              </a:buClr>
              <a:buFont typeface="Arial"/>
              <a:buNone/>
              <a:defRPr sz="1800" b="0" i="0" u="none" strike="noStrike" cap="none">
                <a:solidFill>
                  <a:schemeClr val="lt2"/>
                </a:solidFill>
              </a:defRPr>
            </a:lvl8pPr>
            <a:lvl9pPr marL="0" marR="0" lvl="8" indent="0" algn="l" rtl="0">
              <a:spcBef>
                <a:spcPts val="0"/>
              </a:spcBef>
              <a:buClr>
                <a:schemeClr val="lt2"/>
              </a:buClr>
              <a:buFont typeface="Arial"/>
              <a:buNone/>
              <a:defRPr sz="1800" b="0" i="0" u="none" strike="noStrike" cap="none">
                <a:solidFill>
                  <a:schemeClr val="lt2"/>
                </a:solidFill>
              </a:defRPr>
            </a:lvl9pPr>
          </a:lstStyle>
          <a:p>
            <a:endParaRPr/>
          </a:p>
        </p:txBody>
      </p:sp>
      <p:sp>
        <p:nvSpPr>
          <p:cNvPr id="139" name="Shape 139"/>
          <p:cNvSpPr txBox="1">
            <a:spLocks noGrp="1"/>
          </p:cNvSpPr>
          <p:nvPr>
            <p:ph type="body" idx="1"/>
          </p:nvPr>
        </p:nvSpPr>
        <p:spPr>
          <a:xfrm rot="5400000">
            <a:off x="1679573" y="-139698"/>
            <a:ext cx="5368924" cy="7423149"/>
          </a:xfrm>
          <a:prstGeom prst="rect">
            <a:avLst/>
          </a:prstGeom>
          <a:noFill/>
          <a:ln>
            <a:noFill/>
          </a:ln>
        </p:spPr>
        <p:txBody>
          <a:bodyPr lIns="91425" tIns="91425" rIns="91425" bIns="91425" anchor="t" anchorCtr="0"/>
          <a:lstStyle>
            <a:lvl1pPr marL="342900" marR="0" lvl="0" indent="-139700" algn="l" rtl="0">
              <a:lnSpc>
                <a:spcPct val="100000"/>
              </a:lnSpc>
              <a:spcBef>
                <a:spcPts val="1000"/>
              </a:spcBef>
              <a:spcAft>
                <a:spcPts val="0"/>
              </a:spcAft>
              <a:buClr>
                <a:srgbClr val="86D1D8"/>
              </a:buClr>
              <a:buSzPct val="800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742950" marR="0" lvl="1" indent="-105411" algn="l" rtl="0">
              <a:lnSpc>
                <a:spcPct val="100000"/>
              </a:lnSpc>
              <a:spcBef>
                <a:spcPts val="1000"/>
              </a:spcBef>
              <a:spcAft>
                <a:spcPts val="0"/>
              </a:spcAft>
              <a:buClr>
                <a:srgbClr val="86D1D8"/>
              </a:buClr>
              <a:buSzPct val="79999"/>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143000" marR="0" lvl="2" indent="-71119" algn="l" rtl="0">
              <a:lnSpc>
                <a:spcPct val="100000"/>
              </a:lnSpc>
              <a:spcBef>
                <a:spcPts val="1000"/>
              </a:spcBef>
              <a:spcAft>
                <a:spcPts val="0"/>
              </a:spcAft>
              <a:buClr>
                <a:srgbClr val="86D1D8"/>
              </a:buClr>
              <a:buSzPct val="8000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600200" marR="0" lvl="3" indent="-93980"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057400" marR="0" lvl="4" indent="-93979"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506000" marR="0" lvl="5" indent="-98079"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2971800" marR="0" lvl="6" indent="-93979"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429000" marR="0" lvl="7" indent="-93979"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3886200" marR="0" lvl="8" indent="-93979"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0" name="Shape 140"/>
          <p:cNvSpPr txBox="1">
            <a:spLocks noGrp="1"/>
          </p:cNvSpPr>
          <p:nvPr>
            <p:ph type="dt" idx="10"/>
          </p:nvPr>
        </p:nvSpPr>
        <p:spPr>
          <a:xfrm rot="5400000">
            <a:off x="10155638" y="1790699"/>
            <a:ext cx="990597" cy="3047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41" name="Shape 141"/>
          <p:cNvSpPr txBox="1">
            <a:spLocks noGrp="1"/>
          </p:cNvSpPr>
          <p:nvPr>
            <p:ph type="ftr" idx="11"/>
          </p:nvPr>
        </p:nvSpPr>
        <p:spPr>
          <a:xfrm rot="5400000">
            <a:off x="8951572" y="3225295"/>
            <a:ext cx="3859793" cy="3048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42" name="Shape 142"/>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lt1"/>
              </a:buClr>
              <a:buSzPct val="25000"/>
              <a:buFont typeface="Century Gothic"/>
              <a:buNone/>
            </a:pPr>
            <a:fld id="{00000000-1234-1234-1234-123412341234}" type="slidenum">
              <a:rPr lang="en-US" sz="2800" b="0" i="0" u="none" strike="noStrike" cap="none">
                <a:solidFill>
                  <a:schemeClr val="lt1"/>
                </a:solidFill>
                <a:latin typeface="Century Gothic"/>
                <a:ea typeface="Century Gothic"/>
                <a:cs typeface="Century Gothic"/>
                <a:sym typeface="Century Gothic"/>
              </a:rPr>
              <a:t>‹#›</a:t>
            </a:fld>
            <a:endParaRPr lang="en-US" sz="2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646110" y="452718"/>
            <a:ext cx="9404723" cy="140053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2"/>
              </a:buClr>
              <a:buFont typeface="Century Gothic"/>
              <a:buNone/>
              <a:defRPr sz="4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Clr>
                <a:schemeClr val="lt2"/>
              </a:buClr>
              <a:buFont typeface="Arial"/>
              <a:buNone/>
              <a:defRPr sz="1800" b="0" i="0" u="none" strike="noStrike" cap="none">
                <a:solidFill>
                  <a:schemeClr val="lt2"/>
                </a:solidFill>
              </a:defRPr>
            </a:lvl2pPr>
            <a:lvl3pPr marL="0" marR="0" lvl="2" indent="0" algn="l" rtl="0">
              <a:spcBef>
                <a:spcPts val="0"/>
              </a:spcBef>
              <a:buClr>
                <a:schemeClr val="lt2"/>
              </a:buClr>
              <a:buFont typeface="Arial"/>
              <a:buNone/>
              <a:defRPr sz="1800" b="0" i="0" u="none" strike="noStrike" cap="none">
                <a:solidFill>
                  <a:schemeClr val="lt2"/>
                </a:solidFill>
              </a:defRPr>
            </a:lvl3pPr>
            <a:lvl4pPr marL="0" marR="0" lvl="3" indent="0" algn="l" rtl="0">
              <a:spcBef>
                <a:spcPts val="0"/>
              </a:spcBef>
              <a:buClr>
                <a:schemeClr val="lt2"/>
              </a:buClr>
              <a:buFont typeface="Arial"/>
              <a:buNone/>
              <a:defRPr sz="1800" b="0" i="0" u="none" strike="noStrike" cap="none">
                <a:solidFill>
                  <a:schemeClr val="lt2"/>
                </a:solidFill>
              </a:defRPr>
            </a:lvl4pPr>
            <a:lvl5pPr marL="0" marR="0" lvl="4" indent="0" algn="l" rtl="0">
              <a:spcBef>
                <a:spcPts val="0"/>
              </a:spcBef>
              <a:buClr>
                <a:schemeClr val="lt2"/>
              </a:buClr>
              <a:buFont typeface="Arial"/>
              <a:buNone/>
              <a:defRPr sz="1800" b="0" i="0" u="none" strike="noStrike" cap="none">
                <a:solidFill>
                  <a:schemeClr val="lt2"/>
                </a:solidFill>
              </a:defRPr>
            </a:lvl5pPr>
            <a:lvl6pPr marL="0" marR="0" lvl="5" indent="0" algn="l" rtl="0">
              <a:spcBef>
                <a:spcPts val="0"/>
              </a:spcBef>
              <a:buClr>
                <a:schemeClr val="lt2"/>
              </a:buClr>
              <a:buFont typeface="Arial"/>
              <a:buNone/>
              <a:defRPr sz="1800" b="0" i="0" u="none" strike="noStrike" cap="none">
                <a:solidFill>
                  <a:schemeClr val="lt2"/>
                </a:solidFill>
              </a:defRPr>
            </a:lvl6pPr>
            <a:lvl7pPr marL="0" marR="0" lvl="6" indent="0" algn="l" rtl="0">
              <a:spcBef>
                <a:spcPts val="0"/>
              </a:spcBef>
              <a:buClr>
                <a:schemeClr val="lt2"/>
              </a:buClr>
              <a:buFont typeface="Arial"/>
              <a:buNone/>
              <a:defRPr sz="1800" b="0" i="0" u="none" strike="noStrike" cap="none">
                <a:solidFill>
                  <a:schemeClr val="lt2"/>
                </a:solidFill>
              </a:defRPr>
            </a:lvl7pPr>
            <a:lvl8pPr marL="0" marR="0" lvl="7" indent="0" algn="l" rtl="0">
              <a:spcBef>
                <a:spcPts val="0"/>
              </a:spcBef>
              <a:buClr>
                <a:schemeClr val="lt2"/>
              </a:buClr>
              <a:buFont typeface="Arial"/>
              <a:buNone/>
              <a:defRPr sz="1800" b="0" i="0" u="none" strike="noStrike" cap="none">
                <a:solidFill>
                  <a:schemeClr val="lt2"/>
                </a:solidFill>
              </a:defRPr>
            </a:lvl8pPr>
            <a:lvl9pPr marL="0" marR="0" lvl="8" indent="0" algn="l" rtl="0">
              <a:spcBef>
                <a:spcPts val="0"/>
              </a:spcBef>
              <a:buClr>
                <a:schemeClr val="lt2"/>
              </a:buClr>
              <a:buFont typeface="Arial"/>
              <a:buNone/>
              <a:defRPr sz="1800" b="0" i="0" u="none" strike="noStrike" cap="none">
                <a:solidFill>
                  <a:schemeClr val="lt2"/>
                </a:solidFill>
              </a:defRPr>
            </a:lvl9pPr>
          </a:lstStyle>
          <a:p>
            <a:endParaRPr/>
          </a:p>
        </p:txBody>
      </p:sp>
      <p:sp>
        <p:nvSpPr>
          <p:cNvPr id="25" name="Shape 25"/>
          <p:cNvSpPr txBox="1">
            <a:spLocks noGrp="1"/>
          </p:cNvSpPr>
          <p:nvPr>
            <p:ph type="body" idx="1"/>
          </p:nvPr>
        </p:nvSpPr>
        <p:spPr>
          <a:xfrm>
            <a:off x="1103312" y="2052916"/>
            <a:ext cx="8946541" cy="4195479"/>
          </a:xfrm>
          <a:prstGeom prst="rect">
            <a:avLst/>
          </a:prstGeom>
          <a:noFill/>
          <a:ln>
            <a:noFill/>
          </a:ln>
        </p:spPr>
        <p:txBody>
          <a:bodyPr lIns="91425" tIns="91425" rIns="91425" bIns="91425" anchor="t" anchorCtr="0"/>
          <a:lstStyle>
            <a:lvl1pPr marL="342900" marR="0" lvl="0" indent="-139700" algn="l" rtl="0">
              <a:lnSpc>
                <a:spcPct val="100000"/>
              </a:lnSpc>
              <a:spcBef>
                <a:spcPts val="1000"/>
              </a:spcBef>
              <a:spcAft>
                <a:spcPts val="0"/>
              </a:spcAft>
              <a:buClr>
                <a:srgbClr val="86D1D8"/>
              </a:buClr>
              <a:buSzPct val="800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742950" marR="0" lvl="1" indent="-105411" algn="l" rtl="0">
              <a:lnSpc>
                <a:spcPct val="100000"/>
              </a:lnSpc>
              <a:spcBef>
                <a:spcPts val="1000"/>
              </a:spcBef>
              <a:spcAft>
                <a:spcPts val="0"/>
              </a:spcAft>
              <a:buClr>
                <a:srgbClr val="86D1D8"/>
              </a:buClr>
              <a:buSzPct val="79999"/>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143000" marR="0" lvl="2" indent="-71119" algn="l" rtl="0">
              <a:lnSpc>
                <a:spcPct val="100000"/>
              </a:lnSpc>
              <a:spcBef>
                <a:spcPts val="1000"/>
              </a:spcBef>
              <a:spcAft>
                <a:spcPts val="0"/>
              </a:spcAft>
              <a:buClr>
                <a:srgbClr val="86D1D8"/>
              </a:buClr>
              <a:buSzPct val="8000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600200" marR="0" lvl="3" indent="-93980"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057400" marR="0" lvl="4" indent="-93979"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506000" marR="0" lvl="5" indent="-98079"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2971800" marR="0" lvl="6" indent="-93979"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429000" marR="0" lvl="7" indent="-93979"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3886200" marR="0" lvl="8" indent="-93979"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26" name="Shape 26"/>
          <p:cNvSpPr txBox="1">
            <a:spLocks noGrp="1"/>
          </p:cNvSpPr>
          <p:nvPr>
            <p:ph type="dt" idx="10"/>
          </p:nvPr>
        </p:nvSpPr>
        <p:spPr>
          <a:xfrm rot="5400000">
            <a:off x="10155638" y="1790699"/>
            <a:ext cx="990597" cy="3047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7" name="Shape 27"/>
          <p:cNvSpPr txBox="1">
            <a:spLocks noGrp="1"/>
          </p:cNvSpPr>
          <p:nvPr>
            <p:ph type="ftr" idx="11"/>
          </p:nvPr>
        </p:nvSpPr>
        <p:spPr>
          <a:xfrm rot="5400000">
            <a:off x="8951572" y="3225295"/>
            <a:ext cx="3859793" cy="3048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8" name="Shape 28"/>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lt1"/>
              </a:buClr>
              <a:buSzPct val="25000"/>
              <a:buFont typeface="Century Gothic"/>
              <a:buNone/>
            </a:pPr>
            <a:fld id="{00000000-1234-1234-1234-123412341234}" type="slidenum">
              <a:rPr lang="en-US" sz="2800" b="0" i="0" u="none" strike="noStrike" cap="none">
                <a:solidFill>
                  <a:schemeClr val="lt1"/>
                </a:solidFill>
                <a:latin typeface="Century Gothic"/>
                <a:ea typeface="Century Gothic"/>
                <a:cs typeface="Century Gothic"/>
                <a:sym typeface="Century Gothic"/>
              </a:rPr>
              <a:t>‹#›</a:t>
            </a:fld>
            <a:endParaRPr lang="en-US" sz="2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154954" y="2861733"/>
            <a:ext cx="8825657" cy="1915646"/>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2"/>
              </a:buClr>
              <a:buFont typeface="Century Gothic"/>
              <a:buNone/>
              <a:defRPr sz="40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Clr>
                <a:schemeClr val="lt2"/>
              </a:buClr>
              <a:buFont typeface="Arial"/>
              <a:buNone/>
              <a:defRPr sz="1800" b="0" i="0" u="none" strike="noStrike" cap="none">
                <a:solidFill>
                  <a:schemeClr val="lt2"/>
                </a:solidFill>
              </a:defRPr>
            </a:lvl2pPr>
            <a:lvl3pPr marL="0" marR="0" lvl="2" indent="0" algn="l" rtl="0">
              <a:spcBef>
                <a:spcPts val="0"/>
              </a:spcBef>
              <a:buClr>
                <a:schemeClr val="lt2"/>
              </a:buClr>
              <a:buFont typeface="Arial"/>
              <a:buNone/>
              <a:defRPr sz="1800" b="0" i="0" u="none" strike="noStrike" cap="none">
                <a:solidFill>
                  <a:schemeClr val="lt2"/>
                </a:solidFill>
              </a:defRPr>
            </a:lvl3pPr>
            <a:lvl4pPr marL="0" marR="0" lvl="3" indent="0" algn="l" rtl="0">
              <a:spcBef>
                <a:spcPts val="0"/>
              </a:spcBef>
              <a:buClr>
                <a:schemeClr val="lt2"/>
              </a:buClr>
              <a:buFont typeface="Arial"/>
              <a:buNone/>
              <a:defRPr sz="1800" b="0" i="0" u="none" strike="noStrike" cap="none">
                <a:solidFill>
                  <a:schemeClr val="lt2"/>
                </a:solidFill>
              </a:defRPr>
            </a:lvl4pPr>
            <a:lvl5pPr marL="0" marR="0" lvl="4" indent="0" algn="l" rtl="0">
              <a:spcBef>
                <a:spcPts val="0"/>
              </a:spcBef>
              <a:buClr>
                <a:schemeClr val="lt2"/>
              </a:buClr>
              <a:buFont typeface="Arial"/>
              <a:buNone/>
              <a:defRPr sz="1800" b="0" i="0" u="none" strike="noStrike" cap="none">
                <a:solidFill>
                  <a:schemeClr val="lt2"/>
                </a:solidFill>
              </a:defRPr>
            </a:lvl5pPr>
            <a:lvl6pPr marL="0" marR="0" lvl="5" indent="0" algn="l" rtl="0">
              <a:spcBef>
                <a:spcPts val="0"/>
              </a:spcBef>
              <a:buClr>
                <a:schemeClr val="lt2"/>
              </a:buClr>
              <a:buFont typeface="Arial"/>
              <a:buNone/>
              <a:defRPr sz="1800" b="0" i="0" u="none" strike="noStrike" cap="none">
                <a:solidFill>
                  <a:schemeClr val="lt2"/>
                </a:solidFill>
              </a:defRPr>
            </a:lvl6pPr>
            <a:lvl7pPr marL="0" marR="0" lvl="6" indent="0" algn="l" rtl="0">
              <a:spcBef>
                <a:spcPts val="0"/>
              </a:spcBef>
              <a:buClr>
                <a:schemeClr val="lt2"/>
              </a:buClr>
              <a:buFont typeface="Arial"/>
              <a:buNone/>
              <a:defRPr sz="1800" b="0" i="0" u="none" strike="noStrike" cap="none">
                <a:solidFill>
                  <a:schemeClr val="lt2"/>
                </a:solidFill>
              </a:defRPr>
            </a:lvl7pPr>
            <a:lvl8pPr marL="0" marR="0" lvl="7" indent="0" algn="l" rtl="0">
              <a:spcBef>
                <a:spcPts val="0"/>
              </a:spcBef>
              <a:buClr>
                <a:schemeClr val="lt2"/>
              </a:buClr>
              <a:buFont typeface="Arial"/>
              <a:buNone/>
              <a:defRPr sz="1800" b="0" i="0" u="none" strike="noStrike" cap="none">
                <a:solidFill>
                  <a:schemeClr val="lt2"/>
                </a:solidFill>
              </a:defRPr>
            </a:lvl8pPr>
            <a:lvl9pPr marL="0" marR="0" lvl="8" indent="0" algn="l" rtl="0">
              <a:spcBef>
                <a:spcPts val="0"/>
              </a:spcBef>
              <a:buClr>
                <a:schemeClr val="lt2"/>
              </a:buClr>
              <a:buFont typeface="Arial"/>
              <a:buNone/>
              <a:defRPr sz="1800" b="0" i="0" u="none" strike="noStrike" cap="none">
                <a:solidFill>
                  <a:schemeClr val="lt2"/>
                </a:solidFill>
              </a:defRPr>
            </a:lvl9pPr>
          </a:lstStyle>
          <a:p>
            <a:endParaRPr/>
          </a:p>
        </p:txBody>
      </p:sp>
      <p:sp>
        <p:nvSpPr>
          <p:cNvPr id="31" name="Shape 31"/>
          <p:cNvSpPr txBox="1">
            <a:spLocks noGrp="1"/>
          </p:cNvSpPr>
          <p:nvPr>
            <p:ph type="body" idx="1"/>
          </p:nvPr>
        </p:nvSpPr>
        <p:spPr>
          <a:xfrm>
            <a:off x="1154954" y="4777380"/>
            <a:ext cx="8825657" cy="860399"/>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86D1D8"/>
              </a:buClr>
              <a:buFont typeface="Noto Sans Symbols"/>
              <a:buNone/>
              <a:defRPr sz="2000" b="0" i="0" u="none" strike="noStrike" cap="none">
                <a:solidFill>
                  <a:srgbClr val="86D1D8"/>
                </a:solidFill>
                <a:latin typeface="Century Gothic"/>
                <a:ea typeface="Century Gothic"/>
                <a:cs typeface="Century Gothic"/>
                <a:sym typeface="Century Gothic"/>
              </a:defRPr>
            </a:lvl1pPr>
            <a:lvl2pPr marL="457200" marR="0" lvl="1" indent="0" algn="l" rtl="0">
              <a:lnSpc>
                <a:spcPct val="100000"/>
              </a:lnSpc>
              <a:spcBef>
                <a:spcPts val="1000"/>
              </a:spcBef>
              <a:spcAft>
                <a:spcPts val="0"/>
              </a:spcAft>
              <a:buClr>
                <a:srgbClr val="86D1D8"/>
              </a:buClr>
              <a:buFont typeface="Noto Sans Symbols"/>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32" name="Shape 32"/>
          <p:cNvSpPr txBox="1">
            <a:spLocks noGrp="1"/>
          </p:cNvSpPr>
          <p:nvPr>
            <p:ph type="dt" idx="10"/>
          </p:nvPr>
        </p:nvSpPr>
        <p:spPr>
          <a:xfrm rot="5400000">
            <a:off x="10155638" y="1790699"/>
            <a:ext cx="990597" cy="3047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3" name="Shape 33"/>
          <p:cNvSpPr txBox="1">
            <a:spLocks noGrp="1"/>
          </p:cNvSpPr>
          <p:nvPr>
            <p:ph type="ftr" idx="11"/>
          </p:nvPr>
        </p:nvSpPr>
        <p:spPr>
          <a:xfrm rot="5400000">
            <a:off x="8951572" y="3225295"/>
            <a:ext cx="3859793" cy="3048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4" name="Shape 34"/>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lt1"/>
              </a:buClr>
              <a:buSzPct val="25000"/>
              <a:buFont typeface="Century Gothic"/>
              <a:buNone/>
            </a:pPr>
            <a:fld id="{00000000-1234-1234-1234-123412341234}" type="slidenum">
              <a:rPr lang="en-US" sz="2800" b="0" i="0" u="none" strike="noStrike" cap="none">
                <a:solidFill>
                  <a:schemeClr val="lt1"/>
                </a:solidFill>
                <a:latin typeface="Century Gothic"/>
                <a:ea typeface="Century Gothic"/>
                <a:cs typeface="Century Gothic"/>
                <a:sym typeface="Century Gothic"/>
              </a:rPr>
              <a:t>‹#›</a:t>
            </a:fld>
            <a:endParaRPr lang="en-US" sz="2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646110" y="452718"/>
            <a:ext cx="9404723" cy="140053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2"/>
              </a:buClr>
              <a:buFont typeface="Century Gothic"/>
              <a:buNone/>
              <a:defRPr sz="4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Clr>
                <a:schemeClr val="lt2"/>
              </a:buClr>
              <a:buFont typeface="Arial"/>
              <a:buNone/>
              <a:defRPr sz="1800" b="0" i="0" u="none" strike="noStrike" cap="none">
                <a:solidFill>
                  <a:schemeClr val="lt2"/>
                </a:solidFill>
              </a:defRPr>
            </a:lvl2pPr>
            <a:lvl3pPr marL="0" marR="0" lvl="2" indent="0" algn="l" rtl="0">
              <a:spcBef>
                <a:spcPts val="0"/>
              </a:spcBef>
              <a:buClr>
                <a:schemeClr val="lt2"/>
              </a:buClr>
              <a:buFont typeface="Arial"/>
              <a:buNone/>
              <a:defRPr sz="1800" b="0" i="0" u="none" strike="noStrike" cap="none">
                <a:solidFill>
                  <a:schemeClr val="lt2"/>
                </a:solidFill>
              </a:defRPr>
            </a:lvl3pPr>
            <a:lvl4pPr marL="0" marR="0" lvl="3" indent="0" algn="l" rtl="0">
              <a:spcBef>
                <a:spcPts val="0"/>
              </a:spcBef>
              <a:buClr>
                <a:schemeClr val="lt2"/>
              </a:buClr>
              <a:buFont typeface="Arial"/>
              <a:buNone/>
              <a:defRPr sz="1800" b="0" i="0" u="none" strike="noStrike" cap="none">
                <a:solidFill>
                  <a:schemeClr val="lt2"/>
                </a:solidFill>
              </a:defRPr>
            </a:lvl4pPr>
            <a:lvl5pPr marL="0" marR="0" lvl="4" indent="0" algn="l" rtl="0">
              <a:spcBef>
                <a:spcPts val="0"/>
              </a:spcBef>
              <a:buClr>
                <a:schemeClr val="lt2"/>
              </a:buClr>
              <a:buFont typeface="Arial"/>
              <a:buNone/>
              <a:defRPr sz="1800" b="0" i="0" u="none" strike="noStrike" cap="none">
                <a:solidFill>
                  <a:schemeClr val="lt2"/>
                </a:solidFill>
              </a:defRPr>
            </a:lvl5pPr>
            <a:lvl6pPr marL="0" marR="0" lvl="5" indent="0" algn="l" rtl="0">
              <a:spcBef>
                <a:spcPts val="0"/>
              </a:spcBef>
              <a:buClr>
                <a:schemeClr val="lt2"/>
              </a:buClr>
              <a:buFont typeface="Arial"/>
              <a:buNone/>
              <a:defRPr sz="1800" b="0" i="0" u="none" strike="noStrike" cap="none">
                <a:solidFill>
                  <a:schemeClr val="lt2"/>
                </a:solidFill>
              </a:defRPr>
            </a:lvl6pPr>
            <a:lvl7pPr marL="0" marR="0" lvl="6" indent="0" algn="l" rtl="0">
              <a:spcBef>
                <a:spcPts val="0"/>
              </a:spcBef>
              <a:buClr>
                <a:schemeClr val="lt2"/>
              </a:buClr>
              <a:buFont typeface="Arial"/>
              <a:buNone/>
              <a:defRPr sz="1800" b="0" i="0" u="none" strike="noStrike" cap="none">
                <a:solidFill>
                  <a:schemeClr val="lt2"/>
                </a:solidFill>
              </a:defRPr>
            </a:lvl7pPr>
            <a:lvl8pPr marL="0" marR="0" lvl="7" indent="0" algn="l" rtl="0">
              <a:spcBef>
                <a:spcPts val="0"/>
              </a:spcBef>
              <a:buClr>
                <a:schemeClr val="lt2"/>
              </a:buClr>
              <a:buFont typeface="Arial"/>
              <a:buNone/>
              <a:defRPr sz="1800" b="0" i="0" u="none" strike="noStrike" cap="none">
                <a:solidFill>
                  <a:schemeClr val="lt2"/>
                </a:solidFill>
              </a:defRPr>
            </a:lvl8pPr>
            <a:lvl9pPr marL="0" marR="0" lvl="8" indent="0" algn="l" rtl="0">
              <a:spcBef>
                <a:spcPts val="0"/>
              </a:spcBef>
              <a:buClr>
                <a:schemeClr val="lt2"/>
              </a:buClr>
              <a:buFont typeface="Arial"/>
              <a:buNone/>
              <a:defRPr sz="1800" b="0" i="0" u="none" strike="noStrike" cap="none">
                <a:solidFill>
                  <a:schemeClr val="lt2"/>
                </a:solidFill>
              </a:defRPr>
            </a:lvl9pPr>
          </a:lstStyle>
          <a:p>
            <a:endParaRPr/>
          </a:p>
        </p:txBody>
      </p:sp>
      <p:sp>
        <p:nvSpPr>
          <p:cNvPr id="37" name="Shape 37"/>
          <p:cNvSpPr txBox="1">
            <a:spLocks noGrp="1"/>
          </p:cNvSpPr>
          <p:nvPr>
            <p:ph type="body" idx="1"/>
          </p:nvPr>
        </p:nvSpPr>
        <p:spPr>
          <a:xfrm>
            <a:off x="1103312" y="2060575"/>
            <a:ext cx="4396339" cy="4195763"/>
          </a:xfrm>
          <a:prstGeom prst="rect">
            <a:avLst/>
          </a:prstGeom>
          <a:noFill/>
          <a:ln>
            <a:noFill/>
          </a:ln>
        </p:spPr>
        <p:txBody>
          <a:bodyPr lIns="91425" tIns="91425" rIns="91425" bIns="91425" anchor="t" anchorCtr="0"/>
          <a:lstStyle>
            <a:lvl1pPr marL="342900" marR="0" lvl="0" indent="-162561" algn="l" rtl="0">
              <a:lnSpc>
                <a:spcPct val="100000"/>
              </a:lnSpc>
              <a:spcBef>
                <a:spcPts val="1000"/>
              </a:spcBef>
              <a:spcAft>
                <a:spcPts val="0"/>
              </a:spcAft>
              <a:buClr>
                <a:srgbClr val="86D1D8"/>
              </a:buClr>
              <a:buSzPct val="79999"/>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742950" marR="0" lvl="1" indent="-128269" algn="l" rtl="0">
              <a:lnSpc>
                <a:spcPct val="100000"/>
              </a:lnSpc>
              <a:spcBef>
                <a:spcPts val="1000"/>
              </a:spcBef>
              <a:spcAft>
                <a:spcPts val="0"/>
              </a:spcAft>
              <a:buClr>
                <a:srgbClr val="86D1D8"/>
              </a:buClr>
              <a:buSzPct val="800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143000" marR="0" lvl="2" indent="-93980"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600200" marR="0" lvl="3" indent="-116839" algn="l" rtl="0">
              <a:lnSpc>
                <a:spcPct val="100000"/>
              </a:lnSpc>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057400" marR="0" lvl="4" indent="-116839" algn="l" rtl="0">
              <a:lnSpc>
                <a:spcPct val="100000"/>
              </a:lnSpc>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506000" marR="0" lvl="5" indent="-120939" algn="l" rtl="0">
              <a:lnSpc>
                <a:spcPct val="100000"/>
              </a:lnSpc>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2971800" marR="0" lvl="6" indent="-116839" algn="l" rtl="0">
              <a:lnSpc>
                <a:spcPct val="100000"/>
              </a:lnSpc>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429000" marR="0" lvl="7" indent="-116840" algn="l" rtl="0">
              <a:lnSpc>
                <a:spcPct val="100000"/>
              </a:lnSpc>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3886200" marR="0" lvl="8" indent="-116840" algn="l" rtl="0">
              <a:lnSpc>
                <a:spcPct val="100000"/>
              </a:lnSpc>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38" name="Shape 38"/>
          <p:cNvSpPr txBox="1">
            <a:spLocks noGrp="1"/>
          </p:cNvSpPr>
          <p:nvPr>
            <p:ph type="body" idx="2"/>
          </p:nvPr>
        </p:nvSpPr>
        <p:spPr>
          <a:xfrm>
            <a:off x="5654492" y="2056091"/>
            <a:ext cx="4396340" cy="4200243"/>
          </a:xfrm>
          <a:prstGeom prst="rect">
            <a:avLst/>
          </a:prstGeom>
          <a:noFill/>
          <a:ln>
            <a:noFill/>
          </a:ln>
        </p:spPr>
        <p:txBody>
          <a:bodyPr lIns="91425" tIns="91425" rIns="91425" bIns="91425" anchor="t" anchorCtr="0"/>
          <a:lstStyle>
            <a:lvl1pPr marL="342900" marR="0" lvl="0" indent="-162561" algn="l" rtl="0">
              <a:lnSpc>
                <a:spcPct val="100000"/>
              </a:lnSpc>
              <a:spcBef>
                <a:spcPts val="1000"/>
              </a:spcBef>
              <a:spcAft>
                <a:spcPts val="0"/>
              </a:spcAft>
              <a:buClr>
                <a:srgbClr val="86D1D8"/>
              </a:buClr>
              <a:buSzPct val="79999"/>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742950" marR="0" lvl="1" indent="-128269" algn="l" rtl="0">
              <a:lnSpc>
                <a:spcPct val="100000"/>
              </a:lnSpc>
              <a:spcBef>
                <a:spcPts val="1000"/>
              </a:spcBef>
              <a:spcAft>
                <a:spcPts val="0"/>
              </a:spcAft>
              <a:buClr>
                <a:srgbClr val="86D1D8"/>
              </a:buClr>
              <a:buSzPct val="800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143000" marR="0" lvl="2" indent="-93980"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600200" marR="0" lvl="3" indent="-116839" algn="l" rtl="0">
              <a:lnSpc>
                <a:spcPct val="100000"/>
              </a:lnSpc>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057400" marR="0" lvl="4" indent="-116839" algn="l" rtl="0">
              <a:lnSpc>
                <a:spcPct val="100000"/>
              </a:lnSpc>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506000" marR="0" lvl="5" indent="-120939" algn="l" rtl="0">
              <a:lnSpc>
                <a:spcPct val="100000"/>
              </a:lnSpc>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2971800" marR="0" lvl="6" indent="-116839" algn="l" rtl="0">
              <a:lnSpc>
                <a:spcPct val="100000"/>
              </a:lnSpc>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429000" marR="0" lvl="7" indent="-116840" algn="l" rtl="0">
              <a:lnSpc>
                <a:spcPct val="100000"/>
              </a:lnSpc>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3886200" marR="0" lvl="8" indent="-116840" algn="l" rtl="0">
              <a:lnSpc>
                <a:spcPct val="100000"/>
              </a:lnSpc>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39" name="Shape 39"/>
          <p:cNvSpPr txBox="1">
            <a:spLocks noGrp="1"/>
          </p:cNvSpPr>
          <p:nvPr>
            <p:ph type="dt" idx="10"/>
          </p:nvPr>
        </p:nvSpPr>
        <p:spPr>
          <a:xfrm rot="5400000">
            <a:off x="10155638" y="1790699"/>
            <a:ext cx="990597" cy="3047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40" name="Shape 40"/>
          <p:cNvSpPr txBox="1">
            <a:spLocks noGrp="1"/>
          </p:cNvSpPr>
          <p:nvPr>
            <p:ph type="ftr" idx="11"/>
          </p:nvPr>
        </p:nvSpPr>
        <p:spPr>
          <a:xfrm rot="5400000">
            <a:off x="8951572" y="3225295"/>
            <a:ext cx="3859793" cy="3048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41" name="Shape 41"/>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lt1"/>
              </a:buClr>
              <a:buSzPct val="25000"/>
              <a:buFont typeface="Century Gothic"/>
              <a:buNone/>
            </a:pPr>
            <a:fld id="{00000000-1234-1234-1234-123412341234}" type="slidenum">
              <a:rPr lang="en-US" sz="2800" b="0" i="0" u="none" strike="noStrike" cap="none">
                <a:solidFill>
                  <a:schemeClr val="lt1"/>
                </a:solidFill>
                <a:latin typeface="Century Gothic"/>
                <a:ea typeface="Century Gothic"/>
                <a:cs typeface="Century Gothic"/>
                <a:sym typeface="Century Gothic"/>
              </a:rPr>
              <a:t>‹#›</a:t>
            </a:fld>
            <a:endParaRPr lang="en-US" sz="2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646110" y="452718"/>
            <a:ext cx="9404723" cy="140053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2"/>
              </a:buClr>
              <a:buFont typeface="Century Gothic"/>
              <a:buNone/>
              <a:defRPr sz="4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Clr>
                <a:schemeClr val="lt2"/>
              </a:buClr>
              <a:buFont typeface="Arial"/>
              <a:buNone/>
              <a:defRPr sz="1800" b="0" i="0" u="none" strike="noStrike" cap="none">
                <a:solidFill>
                  <a:schemeClr val="lt2"/>
                </a:solidFill>
              </a:defRPr>
            </a:lvl2pPr>
            <a:lvl3pPr marL="0" marR="0" lvl="2" indent="0" algn="l" rtl="0">
              <a:spcBef>
                <a:spcPts val="0"/>
              </a:spcBef>
              <a:buClr>
                <a:schemeClr val="lt2"/>
              </a:buClr>
              <a:buFont typeface="Arial"/>
              <a:buNone/>
              <a:defRPr sz="1800" b="0" i="0" u="none" strike="noStrike" cap="none">
                <a:solidFill>
                  <a:schemeClr val="lt2"/>
                </a:solidFill>
              </a:defRPr>
            </a:lvl3pPr>
            <a:lvl4pPr marL="0" marR="0" lvl="3" indent="0" algn="l" rtl="0">
              <a:spcBef>
                <a:spcPts val="0"/>
              </a:spcBef>
              <a:buClr>
                <a:schemeClr val="lt2"/>
              </a:buClr>
              <a:buFont typeface="Arial"/>
              <a:buNone/>
              <a:defRPr sz="1800" b="0" i="0" u="none" strike="noStrike" cap="none">
                <a:solidFill>
                  <a:schemeClr val="lt2"/>
                </a:solidFill>
              </a:defRPr>
            </a:lvl4pPr>
            <a:lvl5pPr marL="0" marR="0" lvl="4" indent="0" algn="l" rtl="0">
              <a:spcBef>
                <a:spcPts val="0"/>
              </a:spcBef>
              <a:buClr>
                <a:schemeClr val="lt2"/>
              </a:buClr>
              <a:buFont typeface="Arial"/>
              <a:buNone/>
              <a:defRPr sz="1800" b="0" i="0" u="none" strike="noStrike" cap="none">
                <a:solidFill>
                  <a:schemeClr val="lt2"/>
                </a:solidFill>
              </a:defRPr>
            </a:lvl5pPr>
            <a:lvl6pPr marL="0" marR="0" lvl="5" indent="0" algn="l" rtl="0">
              <a:spcBef>
                <a:spcPts val="0"/>
              </a:spcBef>
              <a:buClr>
                <a:schemeClr val="lt2"/>
              </a:buClr>
              <a:buFont typeface="Arial"/>
              <a:buNone/>
              <a:defRPr sz="1800" b="0" i="0" u="none" strike="noStrike" cap="none">
                <a:solidFill>
                  <a:schemeClr val="lt2"/>
                </a:solidFill>
              </a:defRPr>
            </a:lvl6pPr>
            <a:lvl7pPr marL="0" marR="0" lvl="6" indent="0" algn="l" rtl="0">
              <a:spcBef>
                <a:spcPts val="0"/>
              </a:spcBef>
              <a:buClr>
                <a:schemeClr val="lt2"/>
              </a:buClr>
              <a:buFont typeface="Arial"/>
              <a:buNone/>
              <a:defRPr sz="1800" b="0" i="0" u="none" strike="noStrike" cap="none">
                <a:solidFill>
                  <a:schemeClr val="lt2"/>
                </a:solidFill>
              </a:defRPr>
            </a:lvl7pPr>
            <a:lvl8pPr marL="0" marR="0" lvl="7" indent="0" algn="l" rtl="0">
              <a:spcBef>
                <a:spcPts val="0"/>
              </a:spcBef>
              <a:buClr>
                <a:schemeClr val="lt2"/>
              </a:buClr>
              <a:buFont typeface="Arial"/>
              <a:buNone/>
              <a:defRPr sz="1800" b="0" i="0" u="none" strike="noStrike" cap="none">
                <a:solidFill>
                  <a:schemeClr val="lt2"/>
                </a:solidFill>
              </a:defRPr>
            </a:lvl8pPr>
            <a:lvl9pPr marL="0" marR="0" lvl="8" indent="0" algn="l" rtl="0">
              <a:spcBef>
                <a:spcPts val="0"/>
              </a:spcBef>
              <a:buClr>
                <a:schemeClr val="lt2"/>
              </a:buClr>
              <a:buFont typeface="Arial"/>
              <a:buNone/>
              <a:defRPr sz="1800" b="0" i="0" u="none" strike="noStrike" cap="none">
                <a:solidFill>
                  <a:schemeClr val="lt2"/>
                </a:solidFill>
              </a:defRPr>
            </a:lvl9pPr>
          </a:lstStyle>
          <a:p>
            <a:endParaRPr/>
          </a:p>
        </p:txBody>
      </p:sp>
      <p:sp>
        <p:nvSpPr>
          <p:cNvPr id="44" name="Shape 44"/>
          <p:cNvSpPr txBox="1">
            <a:spLocks noGrp="1"/>
          </p:cNvSpPr>
          <p:nvPr>
            <p:ph type="body" idx="1"/>
          </p:nvPr>
        </p:nvSpPr>
        <p:spPr>
          <a:xfrm>
            <a:off x="1103312" y="1905000"/>
            <a:ext cx="4396336" cy="576262"/>
          </a:xfrm>
          <a:prstGeom prst="rect">
            <a:avLst/>
          </a:prstGeom>
          <a:noFill/>
          <a:ln>
            <a:noFill/>
          </a:ln>
        </p:spPr>
        <p:txBody>
          <a:bodyPr lIns="91425" tIns="91425" rIns="91425" bIns="91425" anchor="b" anchorCtr="0"/>
          <a:lstStyle>
            <a:lvl1pPr marL="0" marR="0" lvl="0" indent="0" algn="l" rtl="0">
              <a:lnSpc>
                <a:spcPct val="100000"/>
              </a:lnSpc>
              <a:spcBef>
                <a:spcPts val="1000"/>
              </a:spcBef>
              <a:spcAft>
                <a:spcPts val="0"/>
              </a:spcAft>
              <a:buClr>
                <a:srgbClr val="86D1D8"/>
              </a:buClr>
              <a:buFont typeface="Noto Sans Symbols"/>
              <a:buNone/>
              <a:defRPr sz="2400" b="0" i="0" u="none" strike="noStrike" cap="none">
                <a:solidFill>
                  <a:srgbClr val="86D1D8"/>
                </a:solidFill>
                <a:latin typeface="Century Gothic"/>
                <a:ea typeface="Century Gothic"/>
                <a:cs typeface="Century Gothic"/>
                <a:sym typeface="Century Gothic"/>
              </a:defRPr>
            </a:lvl1pPr>
            <a:lvl2pPr marL="457200" marR="0" lvl="1" indent="0" algn="l" rtl="0">
              <a:lnSpc>
                <a:spcPct val="100000"/>
              </a:lnSpc>
              <a:spcBef>
                <a:spcPts val="1000"/>
              </a:spcBef>
              <a:spcAft>
                <a:spcPts val="0"/>
              </a:spcAft>
              <a:buClr>
                <a:srgbClr val="86D1D8"/>
              </a:buClr>
              <a:buFont typeface="Noto Sans Symbols"/>
              <a:buNone/>
              <a:defRPr sz="2000" b="1"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1000"/>
              </a:spcBef>
              <a:spcAft>
                <a:spcPts val="0"/>
              </a:spcAft>
              <a:buClr>
                <a:srgbClr val="86D1D8"/>
              </a:buClr>
              <a:buFont typeface="Noto Sans Symbols"/>
              <a:buNone/>
              <a:defRPr sz="1800" b="1"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45" name="Shape 45"/>
          <p:cNvSpPr txBox="1">
            <a:spLocks noGrp="1"/>
          </p:cNvSpPr>
          <p:nvPr>
            <p:ph type="body" idx="2"/>
          </p:nvPr>
        </p:nvSpPr>
        <p:spPr>
          <a:xfrm>
            <a:off x="1103312" y="2514600"/>
            <a:ext cx="4396339" cy="3741738"/>
          </a:xfrm>
          <a:prstGeom prst="rect">
            <a:avLst/>
          </a:prstGeom>
          <a:noFill/>
          <a:ln>
            <a:noFill/>
          </a:ln>
        </p:spPr>
        <p:txBody>
          <a:bodyPr lIns="91425" tIns="91425" rIns="91425" bIns="91425" anchor="t" anchorCtr="0"/>
          <a:lstStyle>
            <a:lvl1pPr marL="342900" marR="0" lvl="0" indent="-162561" algn="l" rtl="0">
              <a:lnSpc>
                <a:spcPct val="100000"/>
              </a:lnSpc>
              <a:spcBef>
                <a:spcPts val="1000"/>
              </a:spcBef>
              <a:spcAft>
                <a:spcPts val="0"/>
              </a:spcAft>
              <a:buClr>
                <a:srgbClr val="86D1D8"/>
              </a:buClr>
              <a:buSzPct val="79999"/>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742950" marR="0" lvl="1" indent="-128269" algn="l" rtl="0">
              <a:lnSpc>
                <a:spcPct val="100000"/>
              </a:lnSpc>
              <a:spcBef>
                <a:spcPts val="1000"/>
              </a:spcBef>
              <a:spcAft>
                <a:spcPts val="0"/>
              </a:spcAft>
              <a:buClr>
                <a:srgbClr val="86D1D8"/>
              </a:buClr>
              <a:buSzPct val="800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143000" marR="0" lvl="2" indent="-93980"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600200" marR="0" lvl="3" indent="-116839" algn="l" rtl="0">
              <a:lnSpc>
                <a:spcPct val="100000"/>
              </a:lnSpc>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057400" marR="0" lvl="4" indent="-116839" algn="l" rtl="0">
              <a:lnSpc>
                <a:spcPct val="100000"/>
              </a:lnSpc>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506000" marR="0" lvl="5" indent="-120939" algn="l" rtl="0">
              <a:lnSpc>
                <a:spcPct val="100000"/>
              </a:lnSpc>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2971800" marR="0" lvl="6" indent="-116839" algn="l" rtl="0">
              <a:lnSpc>
                <a:spcPct val="100000"/>
              </a:lnSpc>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429000" marR="0" lvl="7" indent="-116840" algn="l" rtl="0">
              <a:lnSpc>
                <a:spcPct val="100000"/>
              </a:lnSpc>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3886200" marR="0" lvl="8" indent="-116840" algn="l" rtl="0">
              <a:lnSpc>
                <a:spcPct val="100000"/>
              </a:lnSpc>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46" name="Shape 46"/>
          <p:cNvSpPr txBox="1">
            <a:spLocks noGrp="1"/>
          </p:cNvSpPr>
          <p:nvPr>
            <p:ph type="body" idx="3"/>
          </p:nvPr>
        </p:nvSpPr>
        <p:spPr>
          <a:xfrm>
            <a:off x="5654494" y="1905000"/>
            <a:ext cx="4396339" cy="576262"/>
          </a:xfrm>
          <a:prstGeom prst="rect">
            <a:avLst/>
          </a:prstGeom>
          <a:noFill/>
          <a:ln>
            <a:noFill/>
          </a:ln>
        </p:spPr>
        <p:txBody>
          <a:bodyPr lIns="91425" tIns="91425" rIns="91425" bIns="91425" anchor="b" anchorCtr="0"/>
          <a:lstStyle>
            <a:lvl1pPr marL="0" marR="0" lvl="0" indent="0" algn="l" rtl="0">
              <a:lnSpc>
                <a:spcPct val="100000"/>
              </a:lnSpc>
              <a:spcBef>
                <a:spcPts val="1000"/>
              </a:spcBef>
              <a:spcAft>
                <a:spcPts val="0"/>
              </a:spcAft>
              <a:buClr>
                <a:srgbClr val="86D1D8"/>
              </a:buClr>
              <a:buFont typeface="Noto Sans Symbols"/>
              <a:buNone/>
              <a:defRPr sz="2400" b="0" i="0" u="none" strike="noStrike" cap="none">
                <a:solidFill>
                  <a:srgbClr val="86D1D8"/>
                </a:solidFill>
                <a:latin typeface="Century Gothic"/>
                <a:ea typeface="Century Gothic"/>
                <a:cs typeface="Century Gothic"/>
                <a:sym typeface="Century Gothic"/>
              </a:defRPr>
            </a:lvl1pPr>
            <a:lvl2pPr marL="457200" marR="0" lvl="1" indent="0" algn="l" rtl="0">
              <a:lnSpc>
                <a:spcPct val="100000"/>
              </a:lnSpc>
              <a:spcBef>
                <a:spcPts val="1000"/>
              </a:spcBef>
              <a:spcAft>
                <a:spcPts val="0"/>
              </a:spcAft>
              <a:buClr>
                <a:srgbClr val="86D1D8"/>
              </a:buClr>
              <a:buFont typeface="Noto Sans Symbols"/>
              <a:buNone/>
              <a:defRPr sz="2000" b="1"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1000"/>
              </a:spcBef>
              <a:spcAft>
                <a:spcPts val="0"/>
              </a:spcAft>
              <a:buClr>
                <a:srgbClr val="86D1D8"/>
              </a:buClr>
              <a:buFont typeface="Noto Sans Symbols"/>
              <a:buNone/>
              <a:defRPr sz="1800" b="1"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47" name="Shape 47"/>
          <p:cNvSpPr txBox="1">
            <a:spLocks noGrp="1"/>
          </p:cNvSpPr>
          <p:nvPr>
            <p:ph type="body" idx="4"/>
          </p:nvPr>
        </p:nvSpPr>
        <p:spPr>
          <a:xfrm>
            <a:off x="5654494" y="2514600"/>
            <a:ext cx="4396339" cy="3741738"/>
          </a:xfrm>
          <a:prstGeom prst="rect">
            <a:avLst/>
          </a:prstGeom>
          <a:noFill/>
          <a:ln>
            <a:noFill/>
          </a:ln>
        </p:spPr>
        <p:txBody>
          <a:bodyPr lIns="91425" tIns="91425" rIns="91425" bIns="91425" anchor="t" anchorCtr="0"/>
          <a:lstStyle>
            <a:lvl1pPr marL="342900" marR="0" lvl="0" indent="-162561" algn="l" rtl="0">
              <a:lnSpc>
                <a:spcPct val="100000"/>
              </a:lnSpc>
              <a:spcBef>
                <a:spcPts val="1000"/>
              </a:spcBef>
              <a:spcAft>
                <a:spcPts val="0"/>
              </a:spcAft>
              <a:buClr>
                <a:srgbClr val="86D1D8"/>
              </a:buClr>
              <a:buSzPct val="79999"/>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742950" marR="0" lvl="1" indent="-128269" algn="l" rtl="0">
              <a:lnSpc>
                <a:spcPct val="100000"/>
              </a:lnSpc>
              <a:spcBef>
                <a:spcPts val="1000"/>
              </a:spcBef>
              <a:spcAft>
                <a:spcPts val="0"/>
              </a:spcAft>
              <a:buClr>
                <a:srgbClr val="86D1D8"/>
              </a:buClr>
              <a:buSzPct val="800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143000" marR="0" lvl="2" indent="-93980"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600200" marR="0" lvl="3" indent="-116839" algn="l" rtl="0">
              <a:lnSpc>
                <a:spcPct val="100000"/>
              </a:lnSpc>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057400" marR="0" lvl="4" indent="-116839" algn="l" rtl="0">
              <a:lnSpc>
                <a:spcPct val="100000"/>
              </a:lnSpc>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506000" marR="0" lvl="5" indent="-120939" algn="l" rtl="0">
              <a:lnSpc>
                <a:spcPct val="100000"/>
              </a:lnSpc>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2971800" marR="0" lvl="6" indent="-116839" algn="l" rtl="0">
              <a:lnSpc>
                <a:spcPct val="100000"/>
              </a:lnSpc>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429000" marR="0" lvl="7" indent="-116840" algn="l" rtl="0">
              <a:lnSpc>
                <a:spcPct val="100000"/>
              </a:lnSpc>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3886200" marR="0" lvl="8" indent="-116840" algn="l" rtl="0">
              <a:lnSpc>
                <a:spcPct val="100000"/>
              </a:lnSpc>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48" name="Shape 48"/>
          <p:cNvSpPr txBox="1">
            <a:spLocks noGrp="1"/>
          </p:cNvSpPr>
          <p:nvPr>
            <p:ph type="dt" idx="10"/>
          </p:nvPr>
        </p:nvSpPr>
        <p:spPr>
          <a:xfrm rot="5400000">
            <a:off x="10155638" y="1790699"/>
            <a:ext cx="990597" cy="3047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49" name="Shape 49"/>
          <p:cNvSpPr txBox="1">
            <a:spLocks noGrp="1"/>
          </p:cNvSpPr>
          <p:nvPr>
            <p:ph type="ftr" idx="11"/>
          </p:nvPr>
        </p:nvSpPr>
        <p:spPr>
          <a:xfrm rot="5400000">
            <a:off x="8951572" y="3225295"/>
            <a:ext cx="3859793" cy="3048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0" name="Shape 50"/>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lt1"/>
              </a:buClr>
              <a:buSzPct val="25000"/>
              <a:buFont typeface="Century Gothic"/>
              <a:buNone/>
            </a:pPr>
            <a:fld id="{00000000-1234-1234-1234-123412341234}" type="slidenum">
              <a:rPr lang="en-US" sz="2800" b="0" i="0" u="none" strike="noStrike" cap="none">
                <a:solidFill>
                  <a:schemeClr val="lt1"/>
                </a:solidFill>
                <a:latin typeface="Century Gothic"/>
                <a:ea typeface="Century Gothic"/>
                <a:cs typeface="Century Gothic"/>
                <a:sym typeface="Century Gothic"/>
              </a:rPr>
              <a:t>‹#›</a:t>
            </a:fld>
            <a:endParaRPr lang="en-US" sz="2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46110" y="452718"/>
            <a:ext cx="9404723" cy="140053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2"/>
              </a:buClr>
              <a:buFont typeface="Century Gothic"/>
              <a:buNone/>
              <a:defRPr sz="4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Clr>
                <a:schemeClr val="lt2"/>
              </a:buClr>
              <a:buFont typeface="Arial"/>
              <a:buNone/>
              <a:defRPr sz="1800" b="0" i="0" u="none" strike="noStrike" cap="none">
                <a:solidFill>
                  <a:schemeClr val="lt2"/>
                </a:solidFill>
              </a:defRPr>
            </a:lvl2pPr>
            <a:lvl3pPr marL="0" marR="0" lvl="2" indent="0" algn="l" rtl="0">
              <a:spcBef>
                <a:spcPts val="0"/>
              </a:spcBef>
              <a:buClr>
                <a:schemeClr val="lt2"/>
              </a:buClr>
              <a:buFont typeface="Arial"/>
              <a:buNone/>
              <a:defRPr sz="1800" b="0" i="0" u="none" strike="noStrike" cap="none">
                <a:solidFill>
                  <a:schemeClr val="lt2"/>
                </a:solidFill>
              </a:defRPr>
            </a:lvl3pPr>
            <a:lvl4pPr marL="0" marR="0" lvl="3" indent="0" algn="l" rtl="0">
              <a:spcBef>
                <a:spcPts val="0"/>
              </a:spcBef>
              <a:buClr>
                <a:schemeClr val="lt2"/>
              </a:buClr>
              <a:buFont typeface="Arial"/>
              <a:buNone/>
              <a:defRPr sz="1800" b="0" i="0" u="none" strike="noStrike" cap="none">
                <a:solidFill>
                  <a:schemeClr val="lt2"/>
                </a:solidFill>
              </a:defRPr>
            </a:lvl4pPr>
            <a:lvl5pPr marL="0" marR="0" lvl="4" indent="0" algn="l" rtl="0">
              <a:spcBef>
                <a:spcPts val="0"/>
              </a:spcBef>
              <a:buClr>
                <a:schemeClr val="lt2"/>
              </a:buClr>
              <a:buFont typeface="Arial"/>
              <a:buNone/>
              <a:defRPr sz="1800" b="0" i="0" u="none" strike="noStrike" cap="none">
                <a:solidFill>
                  <a:schemeClr val="lt2"/>
                </a:solidFill>
              </a:defRPr>
            </a:lvl5pPr>
            <a:lvl6pPr marL="0" marR="0" lvl="5" indent="0" algn="l" rtl="0">
              <a:spcBef>
                <a:spcPts val="0"/>
              </a:spcBef>
              <a:buClr>
                <a:schemeClr val="lt2"/>
              </a:buClr>
              <a:buFont typeface="Arial"/>
              <a:buNone/>
              <a:defRPr sz="1800" b="0" i="0" u="none" strike="noStrike" cap="none">
                <a:solidFill>
                  <a:schemeClr val="lt2"/>
                </a:solidFill>
              </a:defRPr>
            </a:lvl6pPr>
            <a:lvl7pPr marL="0" marR="0" lvl="6" indent="0" algn="l" rtl="0">
              <a:spcBef>
                <a:spcPts val="0"/>
              </a:spcBef>
              <a:buClr>
                <a:schemeClr val="lt2"/>
              </a:buClr>
              <a:buFont typeface="Arial"/>
              <a:buNone/>
              <a:defRPr sz="1800" b="0" i="0" u="none" strike="noStrike" cap="none">
                <a:solidFill>
                  <a:schemeClr val="lt2"/>
                </a:solidFill>
              </a:defRPr>
            </a:lvl7pPr>
            <a:lvl8pPr marL="0" marR="0" lvl="7" indent="0" algn="l" rtl="0">
              <a:spcBef>
                <a:spcPts val="0"/>
              </a:spcBef>
              <a:buClr>
                <a:schemeClr val="lt2"/>
              </a:buClr>
              <a:buFont typeface="Arial"/>
              <a:buNone/>
              <a:defRPr sz="1800" b="0" i="0" u="none" strike="noStrike" cap="none">
                <a:solidFill>
                  <a:schemeClr val="lt2"/>
                </a:solidFill>
              </a:defRPr>
            </a:lvl8pPr>
            <a:lvl9pPr marL="0" marR="0" lvl="8" indent="0" algn="l" rtl="0">
              <a:spcBef>
                <a:spcPts val="0"/>
              </a:spcBef>
              <a:buClr>
                <a:schemeClr val="lt2"/>
              </a:buClr>
              <a:buFont typeface="Arial"/>
              <a:buNone/>
              <a:defRPr sz="1800" b="0" i="0" u="none" strike="noStrike" cap="none">
                <a:solidFill>
                  <a:schemeClr val="lt2"/>
                </a:solidFill>
              </a:defRPr>
            </a:lvl9pPr>
          </a:lstStyle>
          <a:p>
            <a:endParaRPr/>
          </a:p>
        </p:txBody>
      </p:sp>
      <p:sp>
        <p:nvSpPr>
          <p:cNvPr id="53" name="Shape 53"/>
          <p:cNvSpPr txBox="1">
            <a:spLocks noGrp="1"/>
          </p:cNvSpPr>
          <p:nvPr>
            <p:ph type="dt" idx="10"/>
          </p:nvPr>
        </p:nvSpPr>
        <p:spPr>
          <a:xfrm rot="5400000">
            <a:off x="10155638" y="1790699"/>
            <a:ext cx="990597" cy="3047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4" name="Shape 54"/>
          <p:cNvSpPr txBox="1">
            <a:spLocks noGrp="1"/>
          </p:cNvSpPr>
          <p:nvPr>
            <p:ph type="ftr" idx="11"/>
          </p:nvPr>
        </p:nvSpPr>
        <p:spPr>
          <a:xfrm rot="5400000">
            <a:off x="8951572" y="3225295"/>
            <a:ext cx="3859793" cy="3048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5" name="Shape 55"/>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lt1"/>
              </a:buClr>
              <a:buSzPct val="25000"/>
              <a:buFont typeface="Century Gothic"/>
              <a:buNone/>
            </a:pPr>
            <a:fld id="{00000000-1234-1234-1234-123412341234}" type="slidenum">
              <a:rPr lang="en-US" sz="2800" b="0" i="0" u="none" strike="noStrike" cap="none">
                <a:solidFill>
                  <a:schemeClr val="lt1"/>
                </a:solidFill>
                <a:latin typeface="Century Gothic"/>
                <a:ea typeface="Century Gothic"/>
                <a:cs typeface="Century Gothic"/>
                <a:sym typeface="Century Gothic"/>
              </a:rPr>
              <a:t>‹#›</a:t>
            </a:fld>
            <a:endParaRPr lang="en-US" sz="2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6"/>
        <p:cNvGrpSpPr/>
        <p:nvPr/>
      </p:nvGrpSpPr>
      <p:grpSpPr>
        <a:xfrm>
          <a:off x="0" y="0"/>
          <a:ext cx="0" cy="0"/>
          <a:chOff x="0" y="0"/>
          <a:chExt cx="0" cy="0"/>
        </a:xfrm>
      </p:grpSpPr>
      <p:sp>
        <p:nvSpPr>
          <p:cNvPr id="57" name="Shape 57"/>
          <p:cNvSpPr txBox="1">
            <a:spLocks noGrp="1"/>
          </p:cNvSpPr>
          <p:nvPr>
            <p:ph type="dt" idx="10"/>
          </p:nvPr>
        </p:nvSpPr>
        <p:spPr>
          <a:xfrm rot="5400000">
            <a:off x="10155638" y="1790699"/>
            <a:ext cx="990597" cy="3047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8" name="Shape 58"/>
          <p:cNvSpPr txBox="1">
            <a:spLocks noGrp="1"/>
          </p:cNvSpPr>
          <p:nvPr>
            <p:ph type="ftr" idx="11"/>
          </p:nvPr>
        </p:nvSpPr>
        <p:spPr>
          <a:xfrm rot="5400000">
            <a:off x="8951572" y="3225295"/>
            <a:ext cx="3859793" cy="3048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9" name="Shape 59"/>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lt1"/>
              </a:buClr>
              <a:buSzPct val="25000"/>
              <a:buFont typeface="Century Gothic"/>
              <a:buNone/>
            </a:pPr>
            <a:fld id="{00000000-1234-1234-1234-123412341234}" type="slidenum">
              <a:rPr lang="en-US" sz="2800" b="0" i="0" u="none" strike="noStrike" cap="none">
                <a:solidFill>
                  <a:schemeClr val="lt1"/>
                </a:solidFill>
                <a:latin typeface="Century Gothic"/>
                <a:ea typeface="Century Gothic"/>
                <a:cs typeface="Century Gothic"/>
                <a:sym typeface="Century Gothic"/>
              </a:rPr>
              <a:t>‹#›</a:t>
            </a:fld>
            <a:endParaRPr lang="en-US" sz="2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1154953" y="1447800"/>
            <a:ext cx="3401062" cy="14478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2"/>
              </a:buClr>
              <a:buFont typeface="Century Gothic"/>
              <a:buNone/>
              <a:defRPr sz="24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Clr>
                <a:schemeClr val="lt2"/>
              </a:buClr>
              <a:buFont typeface="Arial"/>
              <a:buNone/>
              <a:defRPr sz="1800" b="0" i="0" u="none" strike="noStrike" cap="none">
                <a:solidFill>
                  <a:schemeClr val="lt2"/>
                </a:solidFill>
              </a:defRPr>
            </a:lvl2pPr>
            <a:lvl3pPr marL="0" marR="0" lvl="2" indent="0" algn="l" rtl="0">
              <a:spcBef>
                <a:spcPts val="0"/>
              </a:spcBef>
              <a:buClr>
                <a:schemeClr val="lt2"/>
              </a:buClr>
              <a:buFont typeface="Arial"/>
              <a:buNone/>
              <a:defRPr sz="1800" b="0" i="0" u="none" strike="noStrike" cap="none">
                <a:solidFill>
                  <a:schemeClr val="lt2"/>
                </a:solidFill>
              </a:defRPr>
            </a:lvl3pPr>
            <a:lvl4pPr marL="0" marR="0" lvl="3" indent="0" algn="l" rtl="0">
              <a:spcBef>
                <a:spcPts val="0"/>
              </a:spcBef>
              <a:buClr>
                <a:schemeClr val="lt2"/>
              </a:buClr>
              <a:buFont typeface="Arial"/>
              <a:buNone/>
              <a:defRPr sz="1800" b="0" i="0" u="none" strike="noStrike" cap="none">
                <a:solidFill>
                  <a:schemeClr val="lt2"/>
                </a:solidFill>
              </a:defRPr>
            </a:lvl4pPr>
            <a:lvl5pPr marL="0" marR="0" lvl="4" indent="0" algn="l" rtl="0">
              <a:spcBef>
                <a:spcPts val="0"/>
              </a:spcBef>
              <a:buClr>
                <a:schemeClr val="lt2"/>
              </a:buClr>
              <a:buFont typeface="Arial"/>
              <a:buNone/>
              <a:defRPr sz="1800" b="0" i="0" u="none" strike="noStrike" cap="none">
                <a:solidFill>
                  <a:schemeClr val="lt2"/>
                </a:solidFill>
              </a:defRPr>
            </a:lvl5pPr>
            <a:lvl6pPr marL="0" marR="0" lvl="5" indent="0" algn="l" rtl="0">
              <a:spcBef>
                <a:spcPts val="0"/>
              </a:spcBef>
              <a:buClr>
                <a:schemeClr val="lt2"/>
              </a:buClr>
              <a:buFont typeface="Arial"/>
              <a:buNone/>
              <a:defRPr sz="1800" b="0" i="0" u="none" strike="noStrike" cap="none">
                <a:solidFill>
                  <a:schemeClr val="lt2"/>
                </a:solidFill>
              </a:defRPr>
            </a:lvl6pPr>
            <a:lvl7pPr marL="0" marR="0" lvl="6" indent="0" algn="l" rtl="0">
              <a:spcBef>
                <a:spcPts val="0"/>
              </a:spcBef>
              <a:buClr>
                <a:schemeClr val="lt2"/>
              </a:buClr>
              <a:buFont typeface="Arial"/>
              <a:buNone/>
              <a:defRPr sz="1800" b="0" i="0" u="none" strike="noStrike" cap="none">
                <a:solidFill>
                  <a:schemeClr val="lt2"/>
                </a:solidFill>
              </a:defRPr>
            </a:lvl7pPr>
            <a:lvl8pPr marL="0" marR="0" lvl="7" indent="0" algn="l" rtl="0">
              <a:spcBef>
                <a:spcPts val="0"/>
              </a:spcBef>
              <a:buClr>
                <a:schemeClr val="lt2"/>
              </a:buClr>
              <a:buFont typeface="Arial"/>
              <a:buNone/>
              <a:defRPr sz="1800" b="0" i="0" u="none" strike="noStrike" cap="none">
                <a:solidFill>
                  <a:schemeClr val="lt2"/>
                </a:solidFill>
              </a:defRPr>
            </a:lvl8pPr>
            <a:lvl9pPr marL="0" marR="0" lvl="8" indent="0" algn="l" rtl="0">
              <a:spcBef>
                <a:spcPts val="0"/>
              </a:spcBef>
              <a:buClr>
                <a:schemeClr val="lt2"/>
              </a:buClr>
              <a:buFont typeface="Arial"/>
              <a:buNone/>
              <a:defRPr sz="1800" b="0" i="0" u="none" strike="noStrike" cap="none">
                <a:solidFill>
                  <a:schemeClr val="lt2"/>
                </a:solidFill>
              </a:defRPr>
            </a:lvl9pPr>
          </a:lstStyle>
          <a:p>
            <a:endParaRPr/>
          </a:p>
        </p:txBody>
      </p:sp>
      <p:sp>
        <p:nvSpPr>
          <p:cNvPr id="62" name="Shape 62"/>
          <p:cNvSpPr txBox="1">
            <a:spLocks noGrp="1"/>
          </p:cNvSpPr>
          <p:nvPr>
            <p:ph type="body" idx="1"/>
          </p:nvPr>
        </p:nvSpPr>
        <p:spPr>
          <a:xfrm>
            <a:off x="4784616" y="1447800"/>
            <a:ext cx="5195997" cy="4572000"/>
          </a:xfrm>
          <a:prstGeom prst="rect">
            <a:avLst/>
          </a:prstGeom>
          <a:noFill/>
          <a:ln>
            <a:noFill/>
          </a:ln>
        </p:spPr>
        <p:txBody>
          <a:bodyPr lIns="91425" tIns="91425" rIns="91425" bIns="91425" anchor="ctr" anchorCtr="0"/>
          <a:lstStyle>
            <a:lvl1pPr marL="342900" marR="0" lvl="0" indent="-139700" algn="l" rtl="0">
              <a:lnSpc>
                <a:spcPct val="100000"/>
              </a:lnSpc>
              <a:spcBef>
                <a:spcPts val="1000"/>
              </a:spcBef>
              <a:spcAft>
                <a:spcPts val="0"/>
              </a:spcAft>
              <a:buClr>
                <a:srgbClr val="86D1D8"/>
              </a:buClr>
              <a:buSzPct val="800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742950" marR="0" lvl="1" indent="-105411" algn="l" rtl="0">
              <a:lnSpc>
                <a:spcPct val="100000"/>
              </a:lnSpc>
              <a:spcBef>
                <a:spcPts val="1000"/>
              </a:spcBef>
              <a:spcAft>
                <a:spcPts val="0"/>
              </a:spcAft>
              <a:buClr>
                <a:srgbClr val="86D1D8"/>
              </a:buClr>
              <a:buSzPct val="79999"/>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143000" marR="0" lvl="2" indent="-71119" algn="l" rtl="0">
              <a:lnSpc>
                <a:spcPct val="100000"/>
              </a:lnSpc>
              <a:spcBef>
                <a:spcPts val="1000"/>
              </a:spcBef>
              <a:spcAft>
                <a:spcPts val="0"/>
              </a:spcAft>
              <a:buClr>
                <a:srgbClr val="86D1D8"/>
              </a:buClr>
              <a:buSzPct val="8000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600200" marR="0" lvl="3" indent="-93980"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057400" marR="0" lvl="4" indent="-93979"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506000" marR="0" lvl="5" indent="-98079"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2971800" marR="0" lvl="6" indent="-93979"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429000" marR="0" lvl="7" indent="-93979"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3886200" marR="0" lvl="8" indent="-93979"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63" name="Shape 63"/>
          <p:cNvSpPr txBox="1">
            <a:spLocks noGrp="1"/>
          </p:cNvSpPr>
          <p:nvPr>
            <p:ph type="body" idx="2"/>
          </p:nvPr>
        </p:nvSpPr>
        <p:spPr>
          <a:xfrm>
            <a:off x="1154953" y="3129280"/>
            <a:ext cx="3401062" cy="289559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64" name="Shape 64"/>
          <p:cNvSpPr txBox="1">
            <a:spLocks noGrp="1"/>
          </p:cNvSpPr>
          <p:nvPr>
            <p:ph type="dt" idx="10"/>
          </p:nvPr>
        </p:nvSpPr>
        <p:spPr>
          <a:xfrm rot="5400000">
            <a:off x="10155638" y="1790699"/>
            <a:ext cx="990597" cy="3047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65" name="Shape 65"/>
          <p:cNvSpPr txBox="1">
            <a:spLocks noGrp="1"/>
          </p:cNvSpPr>
          <p:nvPr>
            <p:ph type="ftr" idx="11"/>
          </p:nvPr>
        </p:nvSpPr>
        <p:spPr>
          <a:xfrm rot="5400000">
            <a:off x="8951572" y="3225295"/>
            <a:ext cx="3859793" cy="3048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66" name="Shape 66"/>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lt1"/>
              </a:buClr>
              <a:buSzPct val="25000"/>
              <a:buFont typeface="Century Gothic"/>
              <a:buNone/>
            </a:pPr>
            <a:fld id="{00000000-1234-1234-1234-123412341234}" type="slidenum">
              <a:rPr lang="en-US" sz="2800" b="0" i="0" u="none" strike="noStrike" cap="none">
                <a:solidFill>
                  <a:schemeClr val="lt1"/>
                </a:solidFill>
                <a:latin typeface="Century Gothic"/>
                <a:ea typeface="Century Gothic"/>
                <a:cs typeface="Century Gothic"/>
                <a:sym typeface="Century Gothic"/>
              </a:rPr>
              <a:t>‹#›</a:t>
            </a:fld>
            <a:endParaRPr lang="en-US" sz="2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1153907" y="1854191"/>
            <a:ext cx="5092905" cy="1574808"/>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2"/>
              </a:buClr>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Clr>
                <a:schemeClr val="lt2"/>
              </a:buClr>
              <a:buFont typeface="Arial"/>
              <a:buNone/>
              <a:defRPr sz="1800" b="0" i="0" u="none" strike="noStrike" cap="none">
                <a:solidFill>
                  <a:schemeClr val="lt2"/>
                </a:solidFill>
              </a:defRPr>
            </a:lvl2pPr>
            <a:lvl3pPr marL="0" marR="0" lvl="2" indent="0" algn="l" rtl="0">
              <a:spcBef>
                <a:spcPts val="0"/>
              </a:spcBef>
              <a:buClr>
                <a:schemeClr val="lt2"/>
              </a:buClr>
              <a:buFont typeface="Arial"/>
              <a:buNone/>
              <a:defRPr sz="1800" b="0" i="0" u="none" strike="noStrike" cap="none">
                <a:solidFill>
                  <a:schemeClr val="lt2"/>
                </a:solidFill>
              </a:defRPr>
            </a:lvl3pPr>
            <a:lvl4pPr marL="0" marR="0" lvl="3" indent="0" algn="l" rtl="0">
              <a:spcBef>
                <a:spcPts val="0"/>
              </a:spcBef>
              <a:buClr>
                <a:schemeClr val="lt2"/>
              </a:buClr>
              <a:buFont typeface="Arial"/>
              <a:buNone/>
              <a:defRPr sz="1800" b="0" i="0" u="none" strike="noStrike" cap="none">
                <a:solidFill>
                  <a:schemeClr val="lt2"/>
                </a:solidFill>
              </a:defRPr>
            </a:lvl4pPr>
            <a:lvl5pPr marL="0" marR="0" lvl="4" indent="0" algn="l" rtl="0">
              <a:spcBef>
                <a:spcPts val="0"/>
              </a:spcBef>
              <a:buClr>
                <a:schemeClr val="lt2"/>
              </a:buClr>
              <a:buFont typeface="Arial"/>
              <a:buNone/>
              <a:defRPr sz="1800" b="0" i="0" u="none" strike="noStrike" cap="none">
                <a:solidFill>
                  <a:schemeClr val="lt2"/>
                </a:solidFill>
              </a:defRPr>
            </a:lvl5pPr>
            <a:lvl6pPr marL="0" marR="0" lvl="5" indent="0" algn="l" rtl="0">
              <a:spcBef>
                <a:spcPts val="0"/>
              </a:spcBef>
              <a:buClr>
                <a:schemeClr val="lt2"/>
              </a:buClr>
              <a:buFont typeface="Arial"/>
              <a:buNone/>
              <a:defRPr sz="1800" b="0" i="0" u="none" strike="noStrike" cap="none">
                <a:solidFill>
                  <a:schemeClr val="lt2"/>
                </a:solidFill>
              </a:defRPr>
            </a:lvl6pPr>
            <a:lvl7pPr marL="0" marR="0" lvl="6" indent="0" algn="l" rtl="0">
              <a:spcBef>
                <a:spcPts val="0"/>
              </a:spcBef>
              <a:buClr>
                <a:schemeClr val="lt2"/>
              </a:buClr>
              <a:buFont typeface="Arial"/>
              <a:buNone/>
              <a:defRPr sz="1800" b="0" i="0" u="none" strike="noStrike" cap="none">
                <a:solidFill>
                  <a:schemeClr val="lt2"/>
                </a:solidFill>
              </a:defRPr>
            </a:lvl7pPr>
            <a:lvl8pPr marL="0" marR="0" lvl="7" indent="0" algn="l" rtl="0">
              <a:spcBef>
                <a:spcPts val="0"/>
              </a:spcBef>
              <a:buClr>
                <a:schemeClr val="lt2"/>
              </a:buClr>
              <a:buFont typeface="Arial"/>
              <a:buNone/>
              <a:defRPr sz="1800" b="0" i="0" u="none" strike="noStrike" cap="none">
                <a:solidFill>
                  <a:schemeClr val="lt2"/>
                </a:solidFill>
              </a:defRPr>
            </a:lvl8pPr>
            <a:lvl9pPr marL="0" marR="0" lvl="8" indent="0" algn="l" rtl="0">
              <a:spcBef>
                <a:spcPts val="0"/>
              </a:spcBef>
              <a:buClr>
                <a:schemeClr val="lt2"/>
              </a:buClr>
              <a:buFont typeface="Arial"/>
              <a:buNone/>
              <a:defRPr sz="1800" b="0" i="0" u="none" strike="noStrike" cap="none">
                <a:solidFill>
                  <a:schemeClr val="lt2"/>
                </a:solidFill>
              </a:defRPr>
            </a:lvl9pPr>
          </a:lstStyle>
          <a:p>
            <a:endParaRPr/>
          </a:p>
        </p:txBody>
      </p:sp>
      <p:sp>
        <p:nvSpPr>
          <p:cNvPr id="69" name="Shape 69"/>
          <p:cNvSpPr>
            <a:spLocks noGrp="1"/>
          </p:cNvSpPr>
          <p:nvPr>
            <p:ph type="pic" idx="2"/>
          </p:nvPr>
        </p:nvSpPr>
        <p:spPr>
          <a:xfrm>
            <a:off x="6949546" y="1143000"/>
            <a:ext cx="3200398" cy="4572000"/>
          </a:xfrm>
          <a:prstGeom prst="roundRect">
            <a:avLst>
              <a:gd name="adj" fmla="val 1858"/>
            </a:avLst>
          </a:prstGeom>
          <a:noFill/>
          <a:ln>
            <a:noFill/>
          </a:ln>
          <a:effectLst>
            <a:outerShdw blurRad="50799" dist="50800" dir="5400000" algn="tl" rotWithShape="0">
              <a:srgbClr val="000000">
                <a:alpha val="42352"/>
              </a:srgbClr>
            </a:outerShdw>
          </a:effectLst>
        </p:spPr>
        <p:txBody>
          <a:bodyPr lIns="91425" tIns="91425" rIns="91425" bIns="91425" anchor="t" anchorCtr="0"/>
          <a:lstStyle>
            <a:lvl1pPr marL="0" marR="0" lvl="0" indent="0" algn="ctr"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70" name="Shape 70"/>
          <p:cNvSpPr txBox="1">
            <a:spLocks noGrp="1"/>
          </p:cNvSpPr>
          <p:nvPr>
            <p:ph type="body" idx="1"/>
          </p:nvPr>
        </p:nvSpPr>
        <p:spPr>
          <a:xfrm>
            <a:off x="1154954" y="3657600"/>
            <a:ext cx="5084979" cy="137159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71" name="Shape 71"/>
          <p:cNvSpPr txBox="1">
            <a:spLocks noGrp="1"/>
          </p:cNvSpPr>
          <p:nvPr>
            <p:ph type="dt" idx="10"/>
          </p:nvPr>
        </p:nvSpPr>
        <p:spPr>
          <a:xfrm rot="5400000">
            <a:off x="10155638" y="1790699"/>
            <a:ext cx="990597" cy="3047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2" name="Shape 72"/>
          <p:cNvSpPr txBox="1">
            <a:spLocks noGrp="1"/>
          </p:cNvSpPr>
          <p:nvPr>
            <p:ph type="ftr" idx="11"/>
          </p:nvPr>
        </p:nvSpPr>
        <p:spPr>
          <a:xfrm rot="5400000">
            <a:off x="8951572" y="3225295"/>
            <a:ext cx="3859793" cy="3048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3" name="Shape 73"/>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lt1"/>
              </a:buClr>
              <a:buSzPct val="25000"/>
              <a:buFont typeface="Century Gothic"/>
              <a:buNone/>
            </a:pPr>
            <a:fld id="{00000000-1234-1234-1234-123412341234}" type="slidenum">
              <a:rPr lang="en-US" sz="2800" b="0" i="0" u="none" strike="noStrike" cap="none">
                <a:solidFill>
                  <a:schemeClr val="lt1"/>
                </a:solidFill>
                <a:latin typeface="Century Gothic"/>
                <a:ea typeface="Century Gothic"/>
                <a:cs typeface="Century Gothic"/>
                <a:sym typeface="Century Gothic"/>
              </a:rPr>
              <a:t>‹#›</a:t>
            </a:fld>
            <a:endParaRPr lang="en-US" sz="2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alphaModFix/>
          </a:blip>
          <a:stretch>
            <a:fillRect/>
          </a:stretch>
        </a:blip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20">
            <a:alphaModFix/>
          </a:blip>
          <a:srcRect l="3613"/>
          <a:stretch/>
        </p:blipFill>
        <p:spPr>
          <a:xfrm>
            <a:off x="0" y="2669683"/>
            <a:ext cx="4037012" cy="4188315"/>
          </a:xfrm>
          <a:prstGeom prst="rect">
            <a:avLst/>
          </a:prstGeom>
          <a:noFill/>
          <a:ln>
            <a:noFill/>
          </a:ln>
        </p:spPr>
      </p:pic>
      <p:pic>
        <p:nvPicPr>
          <p:cNvPr id="7" name="Shape 7"/>
          <p:cNvPicPr preferRelativeResize="0"/>
          <p:nvPr/>
        </p:nvPicPr>
        <p:blipFill rotWithShape="1">
          <a:blip r:embed="rId21">
            <a:alphaModFix/>
          </a:blip>
          <a:srcRect l="35640"/>
          <a:stretch/>
        </p:blipFill>
        <p:spPr>
          <a:xfrm>
            <a:off x="0" y="2892347"/>
            <a:ext cx="1522412" cy="2365453"/>
          </a:xfrm>
          <a:prstGeom prst="rect">
            <a:avLst/>
          </a:prstGeom>
          <a:noFill/>
          <a:ln>
            <a:noFill/>
          </a:ln>
        </p:spPr>
      </p:pic>
      <p:sp>
        <p:nvSpPr>
          <p:cNvPr id="8" name="Shape 8"/>
          <p:cNvSpPr/>
          <p:nvPr/>
        </p:nvSpPr>
        <p:spPr>
          <a:xfrm>
            <a:off x="8609010" y="1676400"/>
            <a:ext cx="2819400" cy="2819400"/>
          </a:xfrm>
          <a:prstGeom prst="ellipse">
            <a:avLst/>
          </a:prstGeom>
          <a:gradFill>
            <a:gsLst>
              <a:gs pos="0">
                <a:srgbClr val="4CB9C3">
                  <a:alpha val="6274"/>
                </a:srgbClr>
              </a:gs>
              <a:gs pos="36000">
                <a:srgbClr val="4CB9C3">
                  <a:alpha val="5490"/>
                </a:srgbClr>
              </a:gs>
              <a:gs pos="69000">
                <a:srgbClr val="4CB9C3">
                  <a:alpha val="0"/>
                </a:srgbClr>
              </a:gs>
              <a:gs pos="100000">
                <a:srgbClr val="4CB9C3">
                  <a:alpha val="0"/>
                </a:srgbClr>
              </a:gs>
            </a:gsLst>
            <a:path path="circle">
              <a:fillToRect l="50000" t="50000" r="50000" b="50000"/>
            </a:path>
            <a:tileRect/>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9" name="Shape 9"/>
          <p:cNvPicPr preferRelativeResize="0"/>
          <p:nvPr/>
        </p:nvPicPr>
        <p:blipFill rotWithShape="1">
          <a:blip r:embed="rId22">
            <a:alphaModFix/>
          </a:blip>
          <a:srcRect t="28812"/>
          <a:stretch/>
        </p:blipFill>
        <p:spPr>
          <a:xfrm>
            <a:off x="7999410" y="0"/>
            <a:ext cx="1603385" cy="1141405"/>
          </a:xfrm>
          <a:prstGeom prst="rect">
            <a:avLst/>
          </a:prstGeom>
          <a:noFill/>
          <a:ln>
            <a:noFill/>
          </a:ln>
        </p:spPr>
      </p:pic>
      <p:pic>
        <p:nvPicPr>
          <p:cNvPr id="10" name="Shape 10"/>
          <p:cNvPicPr preferRelativeResize="0"/>
          <p:nvPr/>
        </p:nvPicPr>
        <p:blipFill rotWithShape="1">
          <a:blip r:embed="rId23">
            <a:alphaModFix/>
          </a:blip>
          <a:srcRect b="23320"/>
          <a:stretch/>
        </p:blipFill>
        <p:spPr>
          <a:xfrm>
            <a:off x="8605878" y="6096000"/>
            <a:ext cx="993734" cy="762000"/>
          </a:xfrm>
          <a:prstGeom prst="rect">
            <a:avLst/>
          </a:prstGeom>
          <a:noFill/>
          <a:ln>
            <a:noFill/>
          </a:ln>
        </p:spPr>
      </p:pic>
      <p:sp>
        <p:nvSpPr>
          <p:cNvPr id="11" name="Shape 11"/>
          <p:cNvSpPr/>
          <p:nvPr/>
        </p:nvSpPr>
        <p:spPr>
          <a:xfrm>
            <a:off x="10437810" y="0"/>
            <a:ext cx="685799" cy="1143000"/>
          </a:xfrm>
          <a:prstGeom prst="rect">
            <a:avLst/>
          </a:prstGeom>
          <a:solidFill>
            <a:schemeClr val="accent1"/>
          </a:solidFill>
          <a:ln>
            <a:noFill/>
          </a:ln>
          <a:effectLst>
            <a:outerShdw blurRad="38100" dist="25400" dir="5400000" rotWithShape="0">
              <a:srgbClr val="000000">
                <a:alpha val="44313"/>
              </a:srgbClr>
            </a:outerShdw>
          </a:effectLst>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 name="Shape 12"/>
          <p:cNvSpPr txBox="1">
            <a:spLocks noGrp="1"/>
          </p:cNvSpPr>
          <p:nvPr>
            <p:ph type="title"/>
          </p:nvPr>
        </p:nvSpPr>
        <p:spPr>
          <a:xfrm>
            <a:off x="646110" y="452718"/>
            <a:ext cx="9404723" cy="140053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2"/>
              </a:buClr>
              <a:buFont typeface="Century Gothic"/>
              <a:buNone/>
              <a:defRPr sz="4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Clr>
                <a:schemeClr val="lt2"/>
              </a:buClr>
              <a:buFont typeface="Arial"/>
              <a:buNone/>
              <a:defRPr sz="1800" b="0" i="0" u="none" strike="noStrike" cap="none">
                <a:solidFill>
                  <a:schemeClr val="lt2"/>
                </a:solidFill>
              </a:defRPr>
            </a:lvl2pPr>
            <a:lvl3pPr marL="0" marR="0" lvl="2" indent="0" algn="l" rtl="0">
              <a:spcBef>
                <a:spcPts val="0"/>
              </a:spcBef>
              <a:buClr>
                <a:schemeClr val="lt2"/>
              </a:buClr>
              <a:buFont typeface="Arial"/>
              <a:buNone/>
              <a:defRPr sz="1800" b="0" i="0" u="none" strike="noStrike" cap="none">
                <a:solidFill>
                  <a:schemeClr val="lt2"/>
                </a:solidFill>
              </a:defRPr>
            </a:lvl3pPr>
            <a:lvl4pPr marL="0" marR="0" lvl="3" indent="0" algn="l" rtl="0">
              <a:spcBef>
                <a:spcPts val="0"/>
              </a:spcBef>
              <a:buClr>
                <a:schemeClr val="lt2"/>
              </a:buClr>
              <a:buFont typeface="Arial"/>
              <a:buNone/>
              <a:defRPr sz="1800" b="0" i="0" u="none" strike="noStrike" cap="none">
                <a:solidFill>
                  <a:schemeClr val="lt2"/>
                </a:solidFill>
              </a:defRPr>
            </a:lvl4pPr>
            <a:lvl5pPr marL="0" marR="0" lvl="4" indent="0" algn="l" rtl="0">
              <a:spcBef>
                <a:spcPts val="0"/>
              </a:spcBef>
              <a:buClr>
                <a:schemeClr val="lt2"/>
              </a:buClr>
              <a:buFont typeface="Arial"/>
              <a:buNone/>
              <a:defRPr sz="1800" b="0" i="0" u="none" strike="noStrike" cap="none">
                <a:solidFill>
                  <a:schemeClr val="lt2"/>
                </a:solidFill>
              </a:defRPr>
            </a:lvl5pPr>
            <a:lvl6pPr marL="0" marR="0" lvl="5" indent="0" algn="l" rtl="0">
              <a:spcBef>
                <a:spcPts val="0"/>
              </a:spcBef>
              <a:buClr>
                <a:schemeClr val="lt2"/>
              </a:buClr>
              <a:buFont typeface="Arial"/>
              <a:buNone/>
              <a:defRPr sz="1800" b="0" i="0" u="none" strike="noStrike" cap="none">
                <a:solidFill>
                  <a:schemeClr val="lt2"/>
                </a:solidFill>
              </a:defRPr>
            </a:lvl6pPr>
            <a:lvl7pPr marL="0" marR="0" lvl="6" indent="0" algn="l" rtl="0">
              <a:spcBef>
                <a:spcPts val="0"/>
              </a:spcBef>
              <a:buClr>
                <a:schemeClr val="lt2"/>
              </a:buClr>
              <a:buFont typeface="Arial"/>
              <a:buNone/>
              <a:defRPr sz="1800" b="0" i="0" u="none" strike="noStrike" cap="none">
                <a:solidFill>
                  <a:schemeClr val="lt2"/>
                </a:solidFill>
              </a:defRPr>
            </a:lvl7pPr>
            <a:lvl8pPr marL="0" marR="0" lvl="7" indent="0" algn="l" rtl="0">
              <a:spcBef>
                <a:spcPts val="0"/>
              </a:spcBef>
              <a:buClr>
                <a:schemeClr val="lt2"/>
              </a:buClr>
              <a:buFont typeface="Arial"/>
              <a:buNone/>
              <a:defRPr sz="1800" b="0" i="0" u="none" strike="noStrike" cap="none">
                <a:solidFill>
                  <a:schemeClr val="lt2"/>
                </a:solidFill>
              </a:defRPr>
            </a:lvl8pPr>
            <a:lvl9pPr marL="0" marR="0" lvl="8" indent="0" algn="l" rtl="0">
              <a:spcBef>
                <a:spcPts val="0"/>
              </a:spcBef>
              <a:buClr>
                <a:schemeClr val="lt2"/>
              </a:buClr>
              <a:buFont typeface="Arial"/>
              <a:buNone/>
              <a:defRPr sz="1800" b="0" i="0" u="none" strike="noStrike" cap="none">
                <a:solidFill>
                  <a:schemeClr val="lt2"/>
                </a:solidFill>
              </a:defRPr>
            </a:lvl9pPr>
          </a:lstStyle>
          <a:p>
            <a:endParaRPr/>
          </a:p>
        </p:txBody>
      </p:sp>
      <p:sp>
        <p:nvSpPr>
          <p:cNvPr id="13" name="Shape 13"/>
          <p:cNvSpPr txBox="1">
            <a:spLocks noGrp="1"/>
          </p:cNvSpPr>
          <p:nvPr>
            <p:ph type="body" idx="1"/>
          </p:nvPr>
        </p:nvSpPr>
        <p:spPr>
          <a:xfrm>
            <a:off x="1103312" y="2052916"/>
            <a:ext cx="8946541" cy="4195479"/>
          </a:xfrm>
          <a:prstGeom prst="rect">
            <a:avLst/>
          </a:prstGeom>
          <a:noFill/>
          <a:ln>
            <a:noFill/>
          </a:ln>
        </p:spPr>
        <p:txBody>
          <a:bodyPr lIns="91425" tIns="91425" rIns="91425" bIns="91425" anchor="t" anchorCtr="0"/>
          <a:lstStyle>
            <a:lvl1pPr marL="342900" marR="0" lvl="0" indent="-139700" algn="l" rtl="0">
              <a:lnSpc>
                <a:spcPct val="100000"/>
              </a:lnSpc>
              <a:spcBef>
                <a:spcPts val="1000"/>
              </a:spcBef>
              <a:spcAft>
                <a:spcPts val="0"/>
              </a:spcAft>
              <a:buClr>
                <a:srgbClr val="86D1D8"/>
              </a:buClr>
              <a:buSzPct val="800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742950" marR="0" lvl="1" indent="-105411" algn="l" rtl="0">
              <a:lnSpc>
                <a:spcPct val="100000"/>
              </a:lnSpc>
              <a:spcBef>
                <a:spcPts val="1000"/>
              </a:spcBef>
              <a:spcAft>
                <a:spcPts val="0"/>
              </a:spcAft>
              <a:buClr>
                <a:srgbClr val="86D1D8"/>
              </a:buClr>
              <a:buSzPct val="79999"/>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143000" marR="0" lvl="2" indent="-71119" algn="l" rtl="0">
              <a:lnSpc>
                <a:spcPct val="100000"/>
              </a:lnSpc>
              <a:spcBef>
                <a:spcPts val="1000"/>
              </a:spcBef>
              <a:spcAft>
                <a:spcPts val="0"/>
              </a:spcAft>
              <a:buClr>
                <a:srgbClr val="86D1D8"/>
              </a:buClr>
              <a:buSzPct val="8000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600200" marR="0" lvl="3" indent="-93980"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057400" marR="0" lvl="4" indent="-93979"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506000" marR="0" lvl="5" indent="-98079"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2971800" marR="0" lvl="6" indent="-93979"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429000" marR="0" lvl="7" indent="-93979"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3886200" marR="0" lvl="8" indent="-93979" algn="l" rtl="0">
              <a:lnSpc>
                <a:spcPct val="100000"/>
              </a:lnSpc>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 name="Shape 14"/>
          <p:cNvSpPr txBox="1">
            <a:spLocks noGrp="1"/>
          </p:cNvSpPr>
          <p:nvPr>
            <p:ph type="dt" idx="10"/>
          </p:nvPr>
        </p:nvSpPr>
        <p:spPr>
          <a:xfrm rot="5400000">
            <a:off x="10155638" y="1790699"/>
            <a:ext cx="990597" cy="3047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Shape 15"/>
          <p:cNvSpPr txBox="1">
            <a:spLocks noGrp="1"/>
          </p:cNvSpPr>
          <p:nvPr>
            <p:ph type="ftr" idx="11"/>
          </p:nvPr>
        </p:nvSpPr>
        <p:spPr>
          <a:xfrm rot="5400000">
            <a:off x="8951572" y="3225295"/>
            <a:ext cx="3859793" cy="3048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entury Gothic"/>
              <a:buNone/>
              <a:defRPr sz="1100" b="0" i="0" u="none" strike="noStrike" cap="none">
                <a:solidFill>
                  <a:schemeClr val="lt1"/>
                </a:solidFill>
                <a:latin typeface="Century Gothic"/>
                <a:ea typeface="Century Gothic"/>
                <a:cs typeface="Century Gothic"/>
                <a:sym typeface="Century Gothic"/>
              </a:defRPr>
            </a:lvl1pPr>
            <a:lvl2pPr marL="457200" marR="0" lvl="1"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2pPr>
            <a:lvl3pPr marL="914400" marR="0" lvl="2"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lnSpc>
                <a:spcPct val="100000"/>
              </a:lnSpc>
              <a:spcBef>
                <a:spcPts val="0"/>
              </a:spcBef>
              <a:spcAft>
                <a:spcPts val="0"/>
              </a:spcAft>
              <a:buClr>
                <a:schemeClr val="lt1"/>
              </a:buClr>
              <a:buFont typeface="Century Gothic"/>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Shape 16"/>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lt1"/>
              </a:buClr>
              <a:buSzPct val="25000"/>
              <a:buFont typeface="Century Gothic"/>
              <a:buNone/>
            </a:pPr>
            <a:fld id="{00000000-1234-1234-1234-123412341234}" type="slidenum">
              <a:rPr lang="en-US" sz="2800" b="0" i="0" u="none" strike="noStrike" cap="none">
                <a:solidFill>
                  <a:schemeClr val="lt1"/>
                </a:solidFill>
                <a:latin typeface="Century Gothic"/>
                <a:ea typeface="Century Gothic"/>
                <a:cs typeface="Century Gothic"/>
                <a:sym typeface="Century Gothic"/>
              </a:rPr>
              <a:t>‹#›</a:t>
            </a:fld>
            <a:endParaRPr lang="en-US" sz="2800" b="0" i="0" u="none" strike="noStrike" cap="none">
              <a:solidFill>
                <a:schemeClr val="lt1"/>
              </a:solidFill>
              <a:latin typeface="Century Gothic"/>
              <a:ea typeface="Century Gothic"/>
              <a:cs typeface="Century Gothic"/>
              <a:sym typeface="Century Gothic"/>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livewellsd.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ctrTitle"/>
          </p:nvPr>
        </p:nvSpPr>
        <p:spPr>
          <a:xfrm>
            <a:off x="1154954" y="1447800"/>
            <a:ext cx="8825657" cy="3329579"/>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lt2"/>
              </a:buClr>
              <a:buSzPct val="25000"/>
              <a:buFont typeface="Century Gothic"/>
              <a:buNone/>
            </a:pPr>
            <a:r>
              <a:rPr lang="en-US" sz="7200" b="0" i="0" u="none" strike="noStrike" cap="none">
                <a:solidFill>
                  <a:schemeClr val="lt2"/>
                </a:solidFill>
                <a:latin typeface="Century Gothic"/>
                <a:ea typeface="Century Gothic"/>
                <a:cs typeface="Century Gothic"/>
                <a:sym typeface="Century Gothic"/>
              </a:rPr>
              <a:t>JMS 434 </a:t>
            </a:r>
          </a:p>
        </p:txBody>
      </p:sp>
      <p:sp>
        <p:nvSpPr>
          <p:cNvPr id="148" name="Shape 148"/>
          <p:cNvSpPr txBox="1">
            <a:spLocks noGrp="1"/>
          </p:cNvSpPr>
          <p:nvPr>
            <p:ph type="subTitle" idx="1"/>
          </p:nvPr>
        </p:nvSpPr>
        <p:spPr>
          <a:xfrm>
            <a:off x="1154949" y="4777375"/>
            <a:ext cx="9088500" cy="8612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86D1D8"/>
              </a:buClr>
              <a:buSzPct val="25000"/>
              <a:buFont typeface="Noto Sans Symbols"/>
              <a:buNone/>
            </a:pPr>
            <a:r>
              <a:rPr lang="en-US" sz="2000" b="0" i="0" u="none" strike="noStrike" cap="none">
                <a:solidFill>
                  <a:srgbClr val="86D1D8"/>
                </a:solidFill>
                <a:latin typeface="Century Gothic"/>
                <a:ea typeface="Century Gothic"/>
                <a:cs typeface="Century Gothic"/>
                <a:sym typeface="Century Gothic"/>
              </a:rPr>
              <a:t>PABEL LOPEZ, CARLA RAUSEO, AMANDA RIVERA &amp; MONSERRAT TORRES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ctrTitle"/>
          </p:nvPr>
        </p:nvSpPr>
        <p:spPr>
          <a:xfrm>
            <a:off x="735075" y="1048400"/>
            <a:ext cx="8825700" cy="33297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2"/>
              </a:buClr>
              <a:buSzPct val="25000"/>
              <a:buFont typeface="Century Gothic"/>
              <a:buNone/>
            </a:pPr>
            <a:endParaRPr sz="3600" dirty="0"/>
          </a:p>
          <a:p>
            <a:pPr marL="0" marR="0" lvl="0" indent="0" algn="l" rtl="0">
              <a:lnSpc>
                <a:spcPct val="100000"/>
              </a:lnSpc>
              <a:spcBef>
                <a:spcPts val="0"/>
              </a:spcBef>
              <a:spcAft>
                <a:spcPts val="0"/>
              </a:spcAft>
              <a:buClr>
                <a:schemeClr val="lt2"/>
              </a:buClr>
              <a:buSzPct val="25000"/>
              <a:buFont typeface="Century Gothic"/>
              <a:buNone/>
            </a:pPr>
            <a:r>
              <a:rPr lang="en-US" sz="3600" b="0" i="0" u="none" strike="noStrike" cap="none" dirty="0">
                <a:solidFill>
                  <a:schemeClr val="lt2"/>
                </a:solidFill>
                <a:latin typeface="Century Gothic"/>
                <a:ea typeface="Century Gothic"/>
                <a:cs typeface="Century Gothic"/>
                <a:sym typeface="Century Gothic"/>
              </a:rPr>
              <a:t>San Diego’s STD rate is higher than the national average </a:t>
            </a:r>
          </a:p>
          <a:p>
            <a:pPr marL="0" marR="0" lvl="0" indent="0" algn="l" rtl="0">
              <a:lnSpc>
                <a:spcPct val="100000"/>
              </a:lnSpc>
              <a:spcBef>
                <a:spcPts val="0"/>
              </a:spcBef>
              <a:spcAft>
                <a:spcPts val="0"/>
              </a:spcAft>
              <a:buClr>
                <a:schemeClr val="lt2"/>
              </a:buClr>
              <a:buSzPct val="25000"/>
              <a:buFont typeface="Century Gothic"/>
              <a:buNone/>
            </a:pPr>
            <a:endParaRPr sz="3600" dirty="0"/>
          </a:p>
          <a:p>
            <a:pPr marL="0" marR="0" lvl="0" indent="0" algn="l" rtl="0">
              <a:lnSpc>
                <a:spcPct val="100000"/>
              </a:lnSpc>
              <a:spcBef>
                <a:spcPts val="0"/>
              </a:spcBef>
              <a:spcAft>
                <a:spcPts val="0"/>
              </a:spcAft>
              <a:buClr>
                <a:schemeClr val="lt2"/>
              </a:buClr>
              <a:buSzPct val="25000"/>
              <a:buFont typeface="Century Gothic"/>
              <a:buNone/>
            </a:pPr>
            <a:endParaRPr sz="3600" dirty="0"/>
          </a:p>
          <a:p>
            <a:pPr marL="0" marR="0" lvl="0" indent="0" algn="l" rtl="0">
              <a:lnSpc>
                <a:spcPct val="100000"/>
              </a:lnSpc>
              <a:spcBef>
                <a:spcPts val="0"/>
              </a:spcBef>
              <a:spcAft>
                <a:spcPts val="0"/>
              </a:spcAft>
              <a:buClr>
                <a:schemeClr val="lt2"/>
              </a:buClr>
              <a:buSzPct val="25000"/>
              <a:buFont typeface="Century Gothic"/>
              <a:buNone/>
            </a:pPr>
            <a:endParaRPr sz="7200" b="0" i="0" u="none" strike="noStrike" cap="none" dirty="0">
              <a:solidFill>
                <a:schemeClr val="lt2"/>
              </a:solidFill>
              <a:latin typeface="Century Gothic"/>
              <a:ea typeface="Century Gothic"/>
              <a:cs typeface="Century Gothic"/>
              <a:sym typeface="Century Gothic"/>
            </a:endParaRPr>
          </a:p>
        </p:txBody>
      </p:sp>
      <p:sp>
        <p:nvSpPr>
          <p:cNvPr id="154" name="Shape 154"/>
          <p:cNvSpPr txBox="1">
            <a:spLocks noGrp="1"/>
          </p:cNvSpPr>
          <p:nvPr>
            <p:ph type="subTitle" idx="1"/>
          </p:nvPr>
        </p:nvSpPr>
        <p:spPr>
          <a:xfrm>
            <a:off x="735075" y="2400578"/>
            <a:ext cx="8825700" cy="31412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86D1D8"/>
              </a:buClr>
              <a:buSzPct val="25000"/>
              <a:buFont typeface="Noto Sans Symbols"/>
              <a:buNone/>
            </a:pPr>
            <a:r>
              <a:rPr lang="en-US" sz="2400" dirty="0">
                <a:solidFill>
                  <a:srgbClr val="4CB9C3"/>
                </a:solidFill>
              </a:rPr>
              <a:t>STD rates in San Diego are rising, it is important now more than ever for people to get tested. How can we make it easy for individuals to get tested in a more private manner? and how can we help them get treatment?</a:t>
            </a:r>
          </a:p>
          <a:p>
            <a:pPr marL="0" marR="0" lvl="0" indent="0" algn="l" rtl="0">
              <a:lnSpc>
                <a:spcPct val="100000"/>
              </a:lnSpc>
              <a:spcBef>
                <a:spcPts val="0"/>
              </a:spcBef>
              <a:spcAft>
                <a:spcPts val="0"/>
              </a:spcAft>
              <a:buClr>
                <a:srgbClr val="86D1D8"/>
              </a:buClr>
              <a:buSzPct val="25000"/>
              <a:buFont typeface="Noto Sans Symbols"/>
              <a:buNone/>
            </a:pPr>
            <a:endParaRPr sz="2400" dirty="0">
              <a:solidFill>
                <a:srgbClr val="4CB9C3"/>
              </a:solidFill>
            </a:endParaRPr>
          </a:p>
          <a:p>
            <a:pPr marL="0" marR="0" lvl="0" indent="0" algn="l" rtl="0">
              <a:lnSpc>
                <a:spcPct val="100000"/>
              </a:lnSpc>
              <a:spcBef>
                <a:spcPts val="0"/>
              </a:spcBef>
              <a:spcAft>
                <a:spcPts val="0"/>
              </a:spcAft>
              <a:buClr>
                <a:srgbClr val="86D1D8"/>
              </a:buClr>
              <a:buSzPct val="25000"/>
              <a:buFont typeface="Noto Sans Symbols"/>
              <a:buNone/>
            </a:pPr>
            <a:r>
              <a:rPr lang="en-US" sz="2400" i="0" u="none" strike="noStrike" cap="none" dirty="0">
                <a:solidFill>
                  <a:srgbClr val="4CB9C3"/>
                </a:solidFill>
              </a:rPr>
              <a:t>"Sexually transmitted diseases are a silent, national epidemic," said Dr. Wilma Wooten, the county's public health officer. KPBS City News Service</a:t>
            </a:r>
          </a:p>
          <a:p>
            <a:pPr marL="0" marR="0" lvl="0" indent="0" algn="l" rtl="0">
              <a:lnSpc>
                <a:spcPct val="100000"/>
              </a:lnSpc>
              <a:spcBef>
                <a:spcPts val="0"/>
              </a:spcBef>
              <a:spcAft>
                <a:spcPts val="0"/>
              </a:spcAft>
              <a:buClr>
                <a:srgbClr val="86D1D8"/>
              </a:buClr>
              <a:buSzPct val="25000"/>
              <a:buFont typeface="Noto Sans Symbols"/>
              <a:buNone/>
            </a:pPr>
            <a:endParaRPr sz="3600" b="0" i="0" u="none" strike="noStrike" cap="none" dirty="0">
              <a:solidFill>
                <a:srgbClr val="333333"/>
              </a:solidFill>
              <a:latin typeface="Georgia"/>
              <a:ea typeface="Georgia"/>
              <a:cs typeface="Georgia"/>
              <a:sym typeface="Georgia"/>
            </a:endParaRPr>
          </a:p>
          <a:p>
            <a:pPr marL="0" marR="0" lvl="0" indent="0" algn="l" rtl="0">
              <a:lnSpc>
                <a:spcPct val="100000"/>
              </a:lnSpc>
              <a:spcBef>
                <a:spcPts val="0"/>
              </a:spcBef>
              <a:spcAft>
                <a:spcPts val="0"/>
              </a:spcAft>
              <a:buClr>
                <a:srgbClr val="86D1D8"/>
              </a:buClr>
              <a:buSzPct val="25000"/>
              <a:buFont typeface="Noto Sans Symbols"/>
              <a:buNone/>
            </a:pPr>
            <a:endParaRPr sz="3000" b="0" i="0" u="none" strike="noStrike" cap="none" dirty="0">
              <a:solidFill>
                <a:srgbClr val="333333"/>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2"/>
              </a:buClr>
              <a:buSzPct val="25000"/>
              <a:buFont typeface="Century Gothic"/>
              <a:buNone/>
            </a:pPr>
            <a:r>
              <a:rPr lang="en-US" sz="4200" b="0" i="0" u="none" strike="noStrike" cap="none">
                <a:solidFill>
                  <a:schemeClr val="lt2"/>
                </a:solidFill>
                <a:latin typeface="Century Gothic"/>
                <a:ea typeface="Century Gothic"/>
                <a:cs typeface="Century Gothic"/>
                <a:sym typeface="Century Gothic"/>
              </a:rPr>
              <a:t>STD rates in San Diego </a:t>
            </a:r>
          </a:p>
        </p:txBody>
      </p:sp>
      <p:pic>
        <p:nvPicPr>
          <p:cNvPr id="160" name="Shape 160"/>
          <p:cNvPicPr preferRelativeResize="0"/>
          <p:nvPr/>
        </p:nvPicPr>
        <p:blipFill rotWithShape="1">
          <a:blip r:embed="rId3">
            <a:alphaModFix/>
          </a:blip>
          <a:srcRect/>
          <a:stretch/>
        </p:blipFill>
        <p:spPr>
          <a:xfrm>
            <a:off x="2032000" y="1439587"/>
            <a:ext cx="7917217" cy="50703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646110" y="452718"/>
            <a:ext cx="9404700" cy="1400400"/>
          </a:xfrm>
          <a:prstGeom prst="rect">
            <a:avLst/>
          </a:prstGeom>
        </p:spPr>
        <p:txBody>
          <a:bodyPr lIns="91425" tIns="91425" rIns="91425" bIns="91425" anchor="t" anchorCtr="0">
            <a:noAutofit/>
          </a:bodyPr>
          <a:lstStyle/>
          <a:p>
            <a:pPr lvl="0">
              <a:spcBef>
                <a:spcPts val="0"/>
              </a:spcBef>
              <a:buNone/>
            </a:pPr>
            <a:r>
              <a:rPr lang="en-US"/>
              <a:t>Data bases</a:t>
            </a:r>
          </a:p>
        </p:txBody>
      </p:sp>
      <p:sp>
        <p:nvSpPr>
          <p:cNvPr id="166" name="Shape 166"/>
          <p:cNvSpPr txBox="1">
            <a:spLocks noGrp="1"/>
          </p:cNvSpPr>
          <p:nvPr>
            <p:ph type="body" idx="1"/>
          </p:nvPr>
        </p:nvSpPr>
        <p:spPr>
          <a:xfrm>
            <a:off x="1104212" y="1508641"/>
            <a:ext cx="8946600" cy="4195500"/>
          </a:xfrm>
          <a:prstGeom prst="rect">
            <a:avLst/>
          </a:prstGeom>
        </p:spPr>
        <p:txBody>
          <a:bodyPr lIns="91425" tIns="91425" rIns="91425" bIns="91425" anchor="t" anchorCtr="0">
            <a:noAutofit/>
          </a:bodyPr>
          <a:lstStyle/>
          <a:p>
            <a:pPr marL="0" lvl="0" indent="0" rtl="0">
              <a:spcBef>
                <a:spcPts val="0"/>
              </a:spcBef>
              <a:buNone/>
            </a:pPr>
            <a:r>
              <a:rPr lang="en-US" dirty="0">
                <a:solidFill>
                  <a:srgbClr val="86D1D8"/>
                </a:solidFill>
              </a:rPr>
              <a:t>Live Well San Diego - </a:t>
            </a:r>
            <a:r>
              <a:rPr lang="en-US" u="sng" dirty="0" smtClean="0">
                <a:solidFill>
                  <a:srgbClr val="86D1D8"/>
                </a:solidFill>
                <a:hlinkClick r:id="rId3"/>
              </a:rPr>
              <a:t>www.livewellsd.org</a:t>
            </a:r>
            <a:r>
              <a:rPr lang="en-US" dirty="0">
                <a:solidFill>
                  <a:srgbClr val="86D1D8"/>
                </a:solidFill>
              </a:rPr>
              <a:t> </a:t>
            </a:r>
            <a:r>
              <a:rPr lang="en-US" dirty="0" smtClean="0">
                <a:solidFill>
                  <a:srgbClr val="86D1D8"/>
                </a:solidFill>
              </a:rPr>
              <a:t>communicable diseases</a:t>
            </a:r>
          </a:p>
          <a:p>
            <a:pPr marL="0" lvl="0" indent="0" rtl="0">
              <a:spcBef>
                <a:spcPts val="0"/>
              </a:spcBef>
              <a:buNone/>
            </a:pPr>
            <a:endParaRPr lang="en-US" dirty="0">
              <a:solidFill>
                <a:srgbClr val="86D1D8"/>
              </a:solidFill>
            </a:endParaRPr>
          </a:p>
          <a:p>
            <a:pPr lvl="0" indent="-342900" rtl="0">
              <a:spcBef>
                <a:spcPts val="0"/>
              </a:spcBef>
              <a:buFont typeface="Wingdings" panose="05000000000000000000" pitchFamily="2" charset="2"/>
              <a:buChar char="Ø"/>
            </a:pPr>
            <a:r>
              <a:rPr lang="en-US" dirty="0">
                <a:solidFill>
                  <a:srgbClr val="86D1D8"/>
                </a:solidFill>
              </a:rPr>
              <a:t>Syphilis</a:t>
            </a:r>
          </a:p>
          <a:p>
            <a:pPr marL="0" lvl="0" indent="0" rtl="0">
              <a:spcBef>
                <a:spcPts val="0"/>
              </a:spcBef>
              <a:buNone/>
            </a:pPr>
            <a:r>
              <a:rPr lang="en-US" dirty="0">
                <a:solidFill>
                  <a:srgbClr val="86D1D8"/>
                </a:solidFill>
              </a:rPr>
              <a:t>Primary and Secondary Syphilis† Incidence: *Rates per 100,000 population. County age-adjusted rates per 100,000 2000 US standard population</a:t>
            </a:r>
            <a:r>
              <a:rPr lang="en-US" dirty="0" smtClean="0">
                <a:solidFill>
                  <a:srgbClr val="86D1D8"/>
                </a:solidFill>
              </a:rPr>
              <a:t>.</a:t>
            </a:r>
          </a:p>
          <a:p>
            <a:pPr marL="0" lvl="0" indent="0" rtl="0">
              <a:spcBef>
                <a:spcPts val="0"/>
              </a:spcBef>
              <a:buNone/>
            </a:pPr>
            <a:endParaRPr lang="en-US" dirty="0" smtClean="0">
              <a:solidFill>
                <a:srgbClr val="86D1D8"/>
              </a:solidFill>
            </a:endParaRPr>
          </a:p>
          <a:p>
            <a:pPr indent="-342900">
              <a:spcBef>
                <a:spcPts val="0"/>
              </a:spcBef>
              <a:buFont typeface="Wingdings" panose="05000000000000000000" pitchFamily="2" charset="2"/>
              <a:buChar char="Ø"/>
            </a:pPr>
            <a:r>
              <a:rPr lang="en-US" dirty="0" smtClean="0">
                <a:solidFill>
                  <a:srgbClr val="86D1D8"/>
                </a:solidFill>
              </a:rPr>
              <a:t>Chlamydia </a:t>
            </a:r>
            <a:endParaRPr lang="en-US" dirty="0">
              <a:solidFill>
                <a:srgbClr val="86D1D8"/>
              </a:solidFill>
            </a:endParaRPr>
          </a:p>
          <a:p>
            <a:pPr marL="0" marR="228600" lvl="0" indent="0" algn="just" rtl="0">
              <a:lnSpc>
                <a:spcPct val="110000"/>
              </a:lnSpc>
              <a:spcBef>
                <a:spcPts val="0"/>
              </a:spcBef>
              <a:buNone/>
            </a:pPr>
            <a:r>
              <a:rPr lang="en-US" dirty="0" smtClean="0">
                <a:solidFill>
                  <a:srgbClr val="86D1D8"/>
                </a:solidFill>
              </a:rPr>
              <a:t>Chlamydia</a:t>
            </a:r>
            <a:r>
              <a:rPr lang="en-US" dirty="0">
                <a:solidFill>
                  <a:srgbClr val="86D1D8"/>
                </a:solidFill>
              </a:rPr>
              <a:t>† Incidence: *Rates per 100,000 population. County age-adjusted rates per 100,000 2000 US standard </a:t>
            </a:r>
            <a:r>
              <a:rPr lang="en-US" dirty="0" smtClean="0">
                <a:solidFill>
                  <a:srgbClr val="86D1D8"/>
                </a:solidFill>
              </a:rPr>
              <a:t>population.</a:t>
            </a:r>
          </a:p>
          <a:p>
            <a:pPr marL="0" marR="228600" lvl="0" indent="0" algn="just" rtl="0">
              <a:lnSpc>
                <a:spcPct val="110000"/>
              </a:lnSpc>
              <a:spcBef>
                <a:spcPts val="0"/>
              </a:spcBef>
              <a:buNone/>
            </a:pPr>
            <a:endParaRPr lang="en-US" dirty="0">
              <a:solidFill>
                <a:srgbClr val="86D1D8"/>
              </a:solidFill>
            </a:endParaRPr>
          </a:p>
          <a:p>
            <a:pPr lvl="0" indent="-342900" rtl="0">
              <a:spcBef>
                <a:spcPts val="0"/>
              </a:spcBef>
              <a:buFont typeface="Wingdings" panose="05000000000000000000" pitchFamily="2" charset="2"/>
              <a:buChar char="Ø"/>
            </a:pPr>
            <a:r>
              <a:rPr lang="en-US" dirty="0">
                <a:solidFill>
                  <a:srgbClr val="86D1D8"/>
                </a:solidFill>
              </a:rPr>
              <a:t>Gonorrhea</a:t>
            </a:r>
          </a:p>
          <a:p>
            <a:pPr marL="0" lvl="0" indent="0">
              <a:spcBef>
                <a:spcPts val="0"/>
              </a:spcBef>
              <a:buNone/>
            </a:pPr>
            <a:r>
              <a:rPr lang="en-US" dirty="0">
                <a:solidFill>
                  <a:srgbClr val="86D1D8"/>
                </a:solidFill>
              </a:rPr>
              <a:t>Gonorrhea Incidence: *Rates per 100,000 population. County age-adjusted rates per 100,000 2000 US standard population.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646100" y="452722"/>
            <a:ext cx="9404700" cy="9132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lt2"/>
              </a:buClr>
              <a:buSzPct val="25000"/>
              <a:buFont typeface="Century Gothic"/>
              <a:buNone/>
            </a:pPr>
            <a:r>
              <a:rPr lang="en-US"/>
              <a:t>Shh...TD </a:t>
            </a:r>
          </a:p>
        </p:txBody>
      </p:sp>
      <p:sp>
        <p:nvSpPr>
          <p:cNvPr id="172" name="Shape 172"/>
          <p:cNvSpPr txBox="1">
            <a:spLocks noGrp="1"/>
          </p:cNvSpPr>
          <p:nvPr>
            <p:ph type="body" idx="1"/>
          </p:nvPr>
        </p:nvSpPr>
        <p:spPr>
          <a:xfrm>
            <a:off x="1103300" y="1214726"/>
            <a:ext cx="8946600" cy="5221800"/>
          </a:xfrm>
          <a:prstGeom prst="rect">
            <a:avLst/>
          </a:prstGeom>
          <a:noFill/>
          <a:ln>
            <a:noFill/>
          </a:ln>
        </p:spPr>
        <p:txBody>
          <a:bodyPr lIns="91425" tIns="91425" rIns="91425" bIns="91425" anchor="t" anchorCtr="0">
            <a:noAutofit/>
          </a:bodyPr>
          <a:lstStyle/>
          <a:p>
            <a:pPr marL="342900" marR="0" lvl="0" indent="-241300" algn="l" rtl="0">
              <a:lnSpc>
                <a:spcPct val="100000"/>
              </a:lnSpc>
              <a:spcBef>
                <a:spcPts val="0"/>
              </a:spcBef>
              <a:spcAft>
                <a:spcPts val="0"/>
              </a:spcAft>
              <a:buClr>
                <a:srgbClr val="86D1D8"/>
              </a:buClr>
              <a:buSzPct val="25000"/>
              <a:buFont typeface="Noto Sans Symbols"/>
              <a:buNone/>
            </a:pPr>
            <a:r>
              <a:rPr lang="en-US" sz="2000" b="0" i="0" u="none" strike="noStrike" cap="none">
                <a:solidFill>
                  <a:srgbClr val="FFFF00"/>
                </a:solidFill>
                <a:latin typeface="Century Gothic"/>
                <a:ea typeface="Century Gothic"/>
                <a:cs typeface="Century Gothic"/>
                <a:sym typeface="Century Gothic"/>
              </a:rPr>
              <a:t>What is it? </a:t>
            </a:r>
          </a:p>
          <a:p>
            <a:pPr marL="342900" marR="0" lvl="0" indent="-241300" algn="l" rtl="0">
              <a:lnSpc>
                <a:spcPct val="100000"/>
              </a:lnSpc>
              <a:spcBef>
                <a:spcPts val="0"/>
              </a:spcBef>
              <a:spcAft>
                <a:spcPts val="0"/>
              </a:spcAft>
              <a:buClr>
                <a:srgbClr val="86D1D8"/>
              </a:buClr>
              <a:buSzPct val="25000"/>
              <a:buFont typeface="Noto Sans Symbols"/>
              <a:buNone/>
            </a:pPr>
            <a:r>
              <a:rPr lang="en-US" sz="2000" b="0" i="0" u="none" strike="noStrike" cap="none">
                <a:solidFill>
                  <a:schemeClr val="lt1"/>
                </a:solidFill>
                <a:latin typeface="Century Gothic"/>
                <a:ea typeface="Century Gothic"/>
                <a:cs typeface="Century Gothic"/>
                <a:sym typeface="Century Gothic"/>
              </a:rPr>
              <a:t>An app.. that serves in identifying and treating STDs.</a:t>
            </a:r>
          </a:p>
          <a:p>
            <a:pPr marL="342900" marR="0" lvl="0" indent="-241300" algn="l" rtl="0">
              <a:lnSpc>
                <a:spcPct val="100000"/>
              </a:lnSpc>
              <a:spcBef>
                <a:spcPts val="0"/>
              </a:spcBef>
              <a:spcAft>
                <a:spcPts val="0"/>
              </a:spcAft>
              <a:buClr>
                <a:srgbClr val="86D1D8"/>
              </a:buClr>
              <a:buSzPct val="25000"/>
              <a:buFont typeface="Noto Sans Symbols"/>
              <a:buNone/>
            </a:pPr>
            <a:endParaRPr b="0" i="0" u="none" strike="noStrike" cap="none">
              <a:solidFill>
                <a:schemeClr val="lt1"/>
              </a:solidFill>
            </a:endParaRPr>
          </a:p>
          <a:p>
            <a:pPr marL="342900" marR="0" lvl="0" indent="-241300" algn="l" rtl="0">
              <a:lnSpc>
                <a:spcPct val="100000"/>
              </a:lnSpc>
              <a:spcBef>
                <a:spcPts val="0"/>
              </a:spcBef>
              <a:spcAft>
                <a:spcPts val="0"/>
              </a:spcAft>
              <a:buClr>
                <a:srgbClr val="86D1D8"/>
              </a:buClr>
              <a:buSzPct val="25000"/>
              <a:buFont typeface="Noto Sans Symbols"/>
              <a:buNone/>
            </a:pPr>
            <a:r>
              <a:rPr lang="en-US">
                <a:solidFill>
                  <a:srgbClr val="FFFF00"/>
                </a:solidFill>
              </a:rPr>
              <a:t>What does it do? </a:t>
            </a:r>
          </a:p>
          <a:p>
            <a:pPr marL="342900" marR="0" lvl="0" indent="-241300" algn="l" rtl="0">
              <a:lnSpc>
                <a:spcPct val="100000"/>
              </a:lnSpc>
              <a:spcBef>
                <a:spcPts val="0"/>
              </a:spcBef>
              <a:spcAft>
                <a:spcPts val="0"/>
              </a:spcAft>
              <a:buClr>
                <a:srgbClr val="86D1D8"/>
              </a:buClr>
              <a:buSzPct val="25000"/>
              <a:buFont typeface="Noto Sans Symbols"/>
              <a:buNone/>
            </a:pPr>
            <a:r>
              <a:rPr lang="en-US"/>
              <a:t>Provides general information about various STD’s and their symptoms.</a:t>
            </a:r>
          </a:p>
          <a:p>
            <a:pPr marL="342900" marR="0" lvl="0" indent="-241300" algn="l" rtl="0">
              <a:lnSpc>
                <a:spcPct val="100000"/>
              </a:lnSpc>
              <a:spcBef>
                <a:spcPts val="0"/>
              </a:spcBef>
              <a:spcAft>
                <a:spcPts val="0"/>
              </a:spcAft>
              <a:buClr>
                <a:srgbClr val="86D1D8"/>
              </a:buClr>
              <a:buSzPct val="25000"/>
              <a:buFont typeface="Noto Sans Symbols"/>
              <a:buNone/>
            </a:pPr>
            <a:endParaRPr/>
          </a:p>
          <a:p>
            <a:pPr marL="342900" marR="0" lvl="0" indent="-241300" algn="l" rtl="0">
              <a:lnSpc>
                <a:spcPct val="100000"/>
              </a:lnSpc>
              <a:spcBef>
                <a:spcPts val="0"/>
              </a:spcBef>
              <a:spcAft>
                <a:spcPts val="0"/>
              </a:spcAft>
              <a:buClr>
                <a:srgbClr val="86D1D8"/>
              </a:buClr>
              <a:buSzPct val="25000"/>
              <a:buFont typeface="Noto Sans Symbols"/>
              <a:buNone/>
            </a:pPr>
            <a:r>
              <a:rPr lang="en-US"/>
              <a:t>Locate the nearest health clinic to you. </a:t>
            </a:r>
          </a:p>
          <a:p>
            <a:pPr marL="342900" marR="0" lvl="0" indent="-241300" algn="l" rtl="0">
              <a:lnSpc>
                <a:spcPct val="100000"/>
              </a:lnSpc>
              <a:spcBef>
                <a:spcPts val="0"/>
              </a:spcBef>
              <a:spcAft>
                <a:spcPts val="0"/>
              </a:spcAft>
              <a:buClr>
                <a:srgbClr val="86D1D8"/>
              </a:buClr>
              <a:buSzPct val="25000"/>
              <a:buFont typeface="Noto Sans Symbols"/>
              <a:buNone/>
            </a:pPr>
            <a:endParaRPr/>
          </a:p>
          <a:p>
            <a:pPr marL="342900" marR="0" lvl="0" indent="-241300" algn="l" rtl="0">
              <a:lnSpc>
                <a:spcPct val="100000"/>
              </a:lnSpc>
              <a:spcBef>
                <a:spcPts val="0"/>
              </a:spcBef>
              <a:spcAft>
                <a:spcPts val="0"/>
              </a:spcAft>
              <a:buClr>
                <a:srgbClr val="86D1D8"/>
              </a:buClr>
              <a:buSzPct val="25000"/>
              <a:buFont typeface="Noto Sans Symbols"/>
              <a:buNone/>
            </a:pPr>
            <a:r>
              <a:rPr lang="en-US"/>
              <a:t>Get tested! </a:t>
            </a:r>
          </a:p>
          <a:p>
            <a:pPr marL="342900" marR="0" lvl="0" indent="-241300" algn="l" rtl="0">
              <a:lnSpc>
                <a:spcPct val="100000"/>
              </a:lnSpc>
              <a:spcBef>
                <a:spcPts val="0"/>
              </a:spcBef>
              <a:spcAft>
                <a:spcPts val="0"/>
              </a:spcAft>
              <a:buClr>
                <a:srgbClr val="86D1D8"/>
              </a:buClr>
              <a:buSzPct val="25000"/>
              <a:buFont typeface="Noto Sans Symbols"/>
              <a:buNone/>
            </a:pPr>
            <a:endParaRPr/>
          </a:p>
          <a:p>
            <a:pPr marL="342900" marR="0" lvl="0" indent="-241300" algn="l" rtl="0">
              <a:lnSpc>
                <a:spcPct val="100000"/>
              </a:lnSpc>
              <a:spcBef>
                <a:spcPts val="0"/>
              </a:spcBef>
              <a:spcAft>
                <a:spcPts val="0"/>
              </a:spcAft>
              <a:buClr>
                <a:srgbClr val="86D1D8"/>
              </a:buClr>
              <a:buSzPct val="25000"/>
              <a:buFont typeface="Noto Sans Symbols"/>
              <a:buNone/>
            </a:pPr>
            <a:r>
              <a:rPr lang="en-US" b="0" i="0" u="none" strike="noStrike" cap="none">
                <a:solidFill>
                  <a:schemeClr val="lt1"/>
                </a:solidFill>
              </a:rPr>
              <a:t>A person can order a test t</a:t>
            </a:r>
            <a:r>
              <a:rPr lang="en-US"/>
              <a:t>o take </a:t>
            </a:r>
            <a:r>
              <a:rPr lang="en-US" b="0" i="0" u="none" strike="noStrike" cap="none">
                <a:solidFill>
                  <a:schemeClr val="lt1"/>
                </a:solidFill>
              </a:rPr>
              <a:t>in the comfort of their own home.</a:t>
            </a:r>
          </a:p>
          <a:p>
            <a:pPr marL="342900" marR="0" lvl="0" indent="-241300" algn="l" rtl="0">
              <a:lnSpc>
                <a:spcPct val="100000"/>
              </a:lnSpc>
              <a:spcBef>
                <a:spcPts val="0"/>
              </a:spcBef>
              <a:spcAft>
                <a:spcPts val="0"/>
              </a:spcAft>
              <a:buClr>
                <a:srgbClr val="86D1D8"/>
              </a:buClr>
              <a:buSzPct val="25000"/>
              <a:buFont typeface="Noto Sans Symbols"/>
              <a:buNone/>
            </a:pPr>
            <a:endParaRPr/>
          </a:p>
          <a:p>
            <a:pPr marL="342900" marR="0" lvl="0" indent="-241300" algn="l" rtl="0">
              <a:lnSpc>
                <a:spcPct val="100000"/>
              </a:lnSpc>
              <a:spcBef>
                <a:spcPts val="0"/>
              </a:spcBef>
              <a:spcAft>
                <a:spcPts val="0"/>
              </a:spcAft>
              <a:buClr>
                <a:srgbClr val="86D1D8"/>
              </a:buClr>
              <a:buSzPct val="25000"/>
              <a:buFont typeface="Noto Sans Symbols"/>
              <a:buNone/>
            </a:pPr>
            <a:r>
              <a:rPr lang="en-US"/>
              <a:t>Clinicians can recommend regimens or provide medication. </a:t>
            </a:r>
          </a:p>
          <a:p>
            <a:pPr marL="342900" marR="0" lvl="0" indent="-241300" algn="l" rtl="0">
              <a:lnSpc>
                <a:spcPct val="100000"/>
              </a:lnSpc>
              <a:spcBef>
                <a:spcPts val="0"/>
              </a:spcBef>
              <a:spcAft>
                <a:spcPts val="0"/>
              </a:spcAft>
              <a:buClr>
                <a:srgbClr val="86D1D8"/>
              </a:buClr>
              <a:buSzPct val="25000"/>
              <a:buFont typeface="Noto Sans Symbols"/>
              <a:buNone/>
            </a:pPr>
            <a:endParaRPr/>
          </a:p>
          <a:p>
            <a:pPr marL="342900" marR="0" lvl="0" indent="-241300" algn="l" rtl="0">
              <a:lnSpc>
                <a:spcPct val="100000"/>
              </a:lnSpc>
              <a:spcBef>
                <a:spcPts val="0"/>
              </a:spcBef>
              <a:spcAft>
                <a:spcPts val="0"/>
              </a:spcAft>
              <a:buClr>
                <a:srgbClr val="86D1D8"/>
              </a:buClr>
              <a:buSzPct val="25000"/>
              <a:buFont typeface="Noto Sans Symbols"/>
              <a:buNone/>
            </a:pPr>
            <a:r>
              <a:rPr lang="en-US" b="0" i="0" u="none" strike="noStrike" cap="none">
                <a:solidFill>
                  <a:schemeClr val="lt1"/>
                </a:solidFill>
              </a:rPr>
              <a:t>Chat with a clinician! Ask questions anonymously.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146300"/>
            <a:ext cx="6426200" cy="3152635"/>
          </a:xfrm>
          <a:prstGeom prst="rect">
            <a:avLst/>
          </a:prstGeom>
        </p:spPr>
      </p:pic>
    </p:spTree>
    <p:extLst>
      <p:ext uri="{BB962C8B-B14F-4D97-AF65-F5344CB8AC3E}">
        <p14:creationId xmlns:p14="http://schemas.microsoft.com/office/powerpoint/2010/main" val="1830409548"/>
      </p:ext>
    </p:extLst>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254</Words>
  <Application>Microsoft Office PowerPoint</Application>
  <PresentationFormat>Widescreen</PresentationFormat>
  <Paragraphs>36</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Wingdings</vt:lpstr>
      <vt:lpstr>Century Gothic</vt:lpstr>
      <vt:lpstr>Georgia</vt:lpstr>
      <vt:lpstr>Noto Sans Symbols</vt:lpstr>
      <vt:lpstr>Arial</vt:lpstr>
      <vt:lpstr>Ion</vt:lpstr>
      <vt:lpstr>JMS 434 </vt:lpstr>
      <vt:lpstr> San Diego’s STD rate is higher than the national average    </vt:lpstr>
      <vt:lpstr>STD rates in San Diego </vt:lpstr>
      <vt:lpstr>Data bases</vt:lpstr>
      <vt:lpstr>Shh...TD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JMS 434 </dc:title>
  <dc:creator>BELINDA</dc:creator>
  <cp:lastModifiedBy>Carla</cp:lastModifiedBy>
  <cp:revision>1</cp:revision>
  <dcterms:modified xsi:type="dcterms:W3CDTF">2017-02-26T20:19:31Z</dcterms:modified>
</cp:coreProperties>
</file>