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youtube.com/v/WIlPFRsseQ8" TargetMode="External"/><Relationship Id="rId4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520600" cy="136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San Diego ++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260525"/>
            <a:ext cx="8520600" cy="231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Nishant Billava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Anish Bivalkar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Kaivalya Deshpande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Alpita Masurkar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Deep Sanghvi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Gowtham Balasubramanian</a:t>
            </a:r>
          </a:p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rPr lang="en" sz="1800"/>
              <a:t>Charles Weng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What’s our topic?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San Diego War Veterans Community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San Diego’s Veteran Demographics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Statistics: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222,348 in 2012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240,000 in 2016 (The San Diego Union Tribune)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It is estimated that San Diego’s veteran population will soon surpass Los Angeles’ veteran population making it one of the largest war veteran communities in the United States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made us think of this topic?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descr="** Winner of the Gouden Loeki 2014 (Dutch commercial award) **  &quot;We not only help people who cannot see, but also those who have seen too much&quot; This Guide Dogs TV commercial from Royal Dutch Guide Dog Foundation (KNGF Geleidehonden) shows the assistance a veteran dog can offer in helping a military veteran who is coping with severe war related trauma. http://www.geleidehond.nl/english-page/  Please also watch the online sequal of this video: The Autism Guide Dog. https://youtu.be/zY3Gev6y92U" id="73" name="Shape 73" title="The Royal Dutch Guide Dog Foundation (KNGF) commercial for veteran dogs">
            <a:hlinkClick r:id="rId3"/>
          </p:cNvPr>
          <p:cNvSpPr/>
          <p:nvPr/>
        </p:nvSpPr>
        <p:spPr>
          <a:xfrm>
            <a:off x="2286000" y="1441275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Here’s what people say...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“At the time I never knew of the benefits I was eligible for”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							“Not knowing the services available to me as a female veteran.”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“He was in pain that he didn’t feel would ever stop. He made a decision in that moment that was a very bad decision.”</a:t>
            </a:r>
          </a:p>
          <a:p>
            <a:pPr indent="457200" lvl="0" marL="91440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en" sz="1200">
                <a:solidFill>
                  <a:srgbClr val="32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 wish I would have been there every time with him at the VA — every visit, with everybody he met.”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“I feel like we are losing our friends left and right and no one is paying attention,”</a:t>
            </a:r>
          </a:p>
          <a:p>
            <a:pPr indent="457200" lvl="0" marL="182880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“The system needs to be rebuilt from the ground up. It doesn’t work. It’s antiquated,”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San Diego Veterans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>
              <a:spcBef>
                <a:spcPts val="0"/>
              </a:spcBef>
              <a:buClr>
                <a:srgbClr val="222222"/>
              </a:buClr>
              <a:buSzPct val="100000"/>
              <a:buChar char="-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According to a 2012-13 Department of Veteran Affairs report, 26.2% people report having a disability</a:t>
            </a:r>
          </a:p>
          <a:p>
            <a:pPr indent="-317500" lvl="0" marL="457200" rtl="0">
              <a:spcBef>
                <a:spcPts val="0"/>
              </a:spcBef>
              <a:buClr>
                <a:srgbClr val="222222"/>
              </a:buClr>
              <a:buSzPct val="100000"/>
              <a:buChar char="-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32.1% indicate that disability had interfered with them getting a job which pushes them into poverty</a:t>
            </a:r>
          </a:p>
          <a:p>
            <a:pPr indent="-317500" lvl="0" marL="457200">
              <a:spcBef>
                <a:spcPts val="0"/>
              </a:spcBef>
              <a:buClr>
                <a:srgbClr val="222222"/>
              </a:buClr>
              <a:buSzPct val="100000"/>
              <a:buChar char="-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Veterans who have served in war or combat zones living in San Diego commonly face this issue- Post Traumatic Stress Disorder.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do these issues affect, the Target Groups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War veterans of San Diego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The veterans’ family and friends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The county of San Diego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The county has resources but doesn’t know how to reach out and help in the absence of adequate resources from federal agencies - VA and HUD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Long wait times. In San Diego, the wait time in 2012-13 was 319 days for a claim to be approved.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 common outcome is homelessness among veterans.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can we do?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General solutions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Provide a platform where civilians can do something in return for the war veterans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What we will solve…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Veterans who are on the verge of being homeless and those who are already homeless as a result of PTSD, alcoholism and drug abuse.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Bridge the gap between the county and veterans by giving them information on veterans (i.e. location of homeless veterans)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As civilians, we can financially contribute to veterans’ past services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