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handoutMasterIdLst>
    <p:handoutMasterId r:id="rId3"/>
  </p:handoutMasterIdLst>
  <p:sldIdLst>
    <p:sldId id="304" r:id="rId2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CA130C"/>
    <a:srgbClr val="FF1B12"/>
    <a:srgbClr val="FF3125"/>
    <a:srgbClr val="FF3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587FD-9730-4552-93BF-4B304084F6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9B30-3E7C-4027-AA97-0A272423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1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46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9D67-B149-3D49-8F7E-0286F4DE438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1BAD-1A44-BB49-BB0A-270D628F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PHLwFsKl1vJoduOh1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bigdataforsandiego.github.io/data/BigDataForSanDiego_Github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0800" y="221369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Formation Procedure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155" y="1071458"/>
            <a:ext cx="892769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11:00 – 12:00: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Formation and Group meeting/Discussion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Individuals should meet your group members now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Discuss the possible Hackathon topics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Each team will select one team coordinator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Each team coordinator should have or </a:t>
            </a:r>
            <a:r>
              <a:rPr lang="en-US" sz="2400" i="1" dirty="0"/>
              <a:t>create a </a:t>
            </a:r>
            <a:r>
              <a:rPr lang="en-US" sz="2400" i="1" dirty="0" err="1"/>
              <a:t>Github</a:t>
            </a:r>
            <a:r>
              <a:rPr lang="en-US" sz="2400" i="1" dirty="0"/>
              <a:t> account</a:t>
            </a:r>
          </a:p>
          <a:p>
            <a:pPr lvl="1"/>
            <a:r>
              <a:rPr lang="en-US" sz="2400" dirty="0"/>
              <a:t>		   </a:t>
            </a:r>
            <a:r>
              <a:rPr lang="en-US" dirty="0">
                <a:hlinkClick r:id="rId2"/>
              </a:rPr>
              <a:t>http://bigdataforsandiego.github.io/data/BigDataForSanDiego_Github.pdf</a:t>
            </a:r>
            <a:r>
              <a:rPr lang="en-US" dirty="0"/>
              <a:t> </a:t>
            </a:r>
          </a:p>
          <a:p>
            <a:endParaRPr lang="en-US" sz="2400" b="1" dirty="0"/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12:00 – 13:00: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Lunch and Team Finalized (Pizza)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Each team coordinator will submit the team information </a:t>
            </a:r>
          </a:p>
          <a:p>
            <a:pPr lvl="1"/>
            <a:r>
              <a:rPr lang="en-US" sz="2400" dirty="0"/>
              <a:t>	via Google Form by </a:t>
            </a:r>
            <a:r>
              <a:rPr lang="en-US" sz="2400" b="1" dirty="0">
                <a:solidFill>
                  <a:srgbClr val="FF0000"/>
                </a:solidFill>
              </a:rPr>
              <a:t>12:30 pm!</a:t>
            </a:r>
            <a:endParaRPr lang="en-US" sz="2400" dirty="0"/>
          </a:p>
          <a:p>
            <a:pPr lvl="1"/>
            <a:r>
              <a:rPr lang="en-US" sz="2400" dirty="0"/>
              <a:t>	Link: </a:t>
            </a:r>
            <a:r>
              <a:rPr lang="en-US" sz="2400" dirty="0">
                <a:hlinkClick r:id="rId3"/>
              </a:rPr>
              <a:t>https://goo.gl/forms/PHLwFsKl1vJoduOh1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	</a:t>
            </a:r>
            <a:r>
              <a:rPr lang="en-US" i="1" dirty="0"/>
              <a:t>(This link is also available on the Hackathon site under agenda)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We will assign a </a:t>
            </a:r>
            <a:r>
              <a:rPr lang="en-US" sz="2400" dirty="0" err="1"/>
              <a:t>Github</a:t>
            </a:r>
            <a:r>
              <a:rPr lang="en-US" sz="2400" dirty="0"/>
              <a:t> repository for each team</a:t>
            </a:r>
          </a:p>
          <a:p>
            <a:endParaRPr lang="en-US" sz="2400" b="1" dirty="0"/>
          </a:p>
        </p:txBody>
      </p:sp>
      <p:pic>
        <p:nvPicPr>
          <p:cNvPr id="5" name="Picture 5" descr="sdsu logo">
            <a:extLst>
              <a:ext uri="{FF2B5EF4-FFF2-40B4-BE49-F238E27FC236}">
                <a16:creationId xmlns:a16="http://schemas.microsoft.com/office/drawing/2014/main" id="{B0977E51-AE56-41C4-9D02-3418DA43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39" y="111809"/>
            <a:ext cx="1162793" cy="7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D:\Dropbox\0000-Human-Dynamics-Center\LOGO-design\HDMA LOGO FINAL\PNG - Various Sizes\Color - PNG\Small\HDMA_Logo_Small_ICON.png">
            <a:extLst>
              <a:ext uri="{FF2B5EF4-FFF2-40B4-BE49-F238E27FC236}">
                <a16:creationId xmlns:a16="http://schemas.microsoft.com/office/drawing/2014/main" id="{D31C9BD1-3E98-4532-82EE-1971A3F7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10" y="6155723"/>
            <a:ext cx="1299768" cy="4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3F14EB-DDF6-45EC-BD9A-71700C110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22" y="41214"/>
            <a:ext cx="1006639" cy="1006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181B1-6D6F-45FA-89CE-FCF44A3EDB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913"/>
          <a:stretch/>
        </p:blipFill>
        <p:spPr>
          <a:xfrm>
            <a:off x="130722" y="6043123"/>
            <a:ext cx="1427118" cy="7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43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Issa</dc:creator>
  <cp:lastModifiedBy>Atsushi Nara</cp:lastModifiedBy>
  <cp:revision>144</cp:revision>
  <cp:lastPrinted>2015-10-03T07:20:11Z</cp:lastPrinted>
  <dcterms:created xsi:type="dcterms:W3CDTF">2015-10-01T00:30:47Z</dcterms:created>
  <dcterms:modified xsi:type="dcterms:W3CDTF">2019-03-09T04:46:52Z</dcterms:modified>
</cp:coreProperties>
</file>