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59" r:id="rId7"/>
    <p:sldId id="260" r:id="rId8"/>
    <p:sldId id="265" r:id="rId9"/>
    <p:sldId id="263" r:id="rId10"/>
    <p:sldId id="262" r:id="rId11"/>
    <p:sldId id="261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2C6B1-468F-44A0-9C5B-47FA157A5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F20B5-E834-410C-A44F-068835B8E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D065B-AA4B-458C-9501-00A092F24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C7EBE-FADE-43AD-8988-CF6CC9A17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74365-052D-47B9-B7BE-2409BF2C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38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D3FF5-7549-4EB7-A755-3B283524E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0FD6D1-B6B9-4F51-946C-DBFB5714B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9276C-4D40-42CF-97FE-7BBAB9505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19BCC-CAAA-4898-AF35-2DE7A2E44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AA563-CB46-439B-BE47-E24589B29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29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7FC2A8-F5D8-4D11-A93F-1BB504CAB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79584-3685-46C7-98E7-474BBB126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A645A-30FD-448F-8A8D-D49F61CA4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A2F83-CE38-4CD7-85AE-68DB24409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3AFE9-C03C-4F05-A4E8-D4A7AF89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32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D9DD0-211E-4EBF-B5BD-06D8B5405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65CE4-B187-479E-9F3D-58FD22C9E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8EFF0-AE88-4557-A326-10F09FC91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45846-48CD-4989-BD29-68FFA821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491E7-BFE3-4AB0-A973-1E2C1D0B4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98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4D9A2-BC80-42A9-AAC8-6963C1761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5CA95-D521-44D7-97C9-BE76FC6C0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CA6A7-185F-4100-9BF6-CA97FA268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406E1-6BD6-4DF5-AB05-F7FF18D06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9541E-3615-4E9A-86AB-342C647E4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63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4372-3306-4496-943D-1F1B6D659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FBD73-08D3-4732-91CE-743F4959AE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9D7A2-DB87-4E19-A01D-0B5DF7C16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851CF-8F17-4E7D-9162-45CDE9B30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7DA73-5C24-46BC-B0B2-0D8C7C48D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7A4F9-0AA7-482E-8F69-CF59571F8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92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DE65-963D-47F2-926B-2369A8D61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7F13E-E929-46ED-80E0-C0A9E3B19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BF4819-228C-4A62-8D2A-7C9235CD1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A8CD3E-818A-4862-9D1F-AF25957C80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F368F5-402D-4977-B764-A49F5FF549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4DDEB1-BE25-496B-B6B9-B602096A0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C2720C-E188-40D2-9B0C-FC53F438E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0B7C19-EEE6-4488-8FCA-62AF579C0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77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26FC1-51CB-4583-8601-04E615911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042E6C-8105-471A-8C25-9E546D7C5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71050B-9780-4C1E-A2C8-48E480E9E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81FAD8-F5DE-4CA7-88F6-1A12AC7F7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48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A4D1B-946A-44B2-93A3-EA581F562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8DE7D2-02CA-4483-B1D1-3E14D9982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55D4A-9536-4649-B381-D5656C16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2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055F1-17DD-43D3-B460-F00FFC176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3178C-82D3-48ED-AF7E-A061C254E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8B82A4-2476-40C8-A5B2-4D934BD82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07BF8-F043-4B5B-B8AA-C92826F92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50506-C510-47B9-9DC3-4F76FB148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47883-60E5-48E3-863E-9C76905FF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94B2D-29B0-4E7F-BBC2-DECCF00F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FACAB9-141A-4F06-AB49-180EFAD17B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21030C-8B9E-4BF7-88BB-129CA05F1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904C6-1114-4992-83A0-46F1BFE80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9F405-81F0-4FC0-8656-F875B7B04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84094-83E5-4270-AA7E-429F8897E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57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4A0D79-2506-4DD9-8B37-A1621FCD0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871A6-407A-4B68-9C7F-F564CB6E0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77764-A2A8-4588-80CE-F15B115214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E4E7C-1DC2-4EFE-A913-6612184505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57111-6210-4AFF-A3C7-485BA7A71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8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M-GITHUB-23/BigData?fbclid=IwAR0232gChmYyBjsV6WYux3o5UDWCtXc7BTWKUBKHIQybrp1TQ5xMY01QpD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5573E5-546E-4E4C-8BF1-2BFA6F4CA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400">
                <a:solidFill>
                  <a:srgbClr val="000000"/>
                </a:solidFill>
              </a:rPr>
              <a:t>Team World Wide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411D5E-C4AB-4382-A3DE-2EA733446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</a:rPr>
              <a:t>Big Data Hackathon</a:t>
            </a:r>
          </a:p>
        </p:txBody>
      </p:sp>
      <p:sp>
        <p:nvSpPr>
          <p:cNvPr id="75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Image result for world wide">
            <a:extLst>
              <a:ext uri="{FF2B5EF4-FFF2-40B4-BE49-F238E27FC236}">
                <a16:creationId xmlns:a16="http://schemas.microsoft.com/office/drawing/2014/main" id="{CF123BCE-2648-4CF2-BBCC-8BEA7B2A6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770" y="2433493"/>
            <a:ext cx="4141760" cy="290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158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E8B24-AB6E-419C-AD0F-ED9FC2DE9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$1.25 = 1 hour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EB4B77A-C4EC-4A8F-A9B8-6439712EF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Average of transaction amount in the morning</a:t>
            </a:r>
          </a:p>
          <a:p>
            <a:pPr lvl="1"/>
            <a:r>
              <a:rPr lang="en-US" dirty="0"/>
              <a:t>121.7834 = $1.22</a:t>
            </a:r>
          </a:p>
          <a:p>
            <a:r>
              <a:rPr lang="en-US" dirty="0"/>
              <a:t>Average of transaction amount in the noon</a:t>
            </a:r>
          </a:p>
          <a:p>
            <a:pPr lvl="1"/>
            <a:r>
              <a:rPr lang="en-US" dirty="0"/>
              <a:t>119.1045 = $ 1.19</a:t>
            </a:r>
          </a:p>
          <a:p>
            <a:r>
              <a:rPr lang="en-US" dirty="0"/>
              <a:t>Average of transaction amount in the afternoon</a:t>
            </a:r>
          </a:p>
          <a:p>
            <a:pPr lvl="1"/>
            <a:r>
              <a:rPr lang="en-US" dirty="0"/>
              <a:t>113.4936 = $1.13</a:t>
            </a:r>
          </a:p>
          <a:p>
            <a:r>
              <a:rPr lang="en-US" dirty="0"/>
              <a:t>Average of transaction amount in the evening</a:t>
            </a:r>
          </a:p>
          <a:p>
            <a:pPr lvl="1"/>
            <a:r>
              <a:rPr lang="en-US" dirty="0"/>
              <a:t>81.42927 = $0.81</a:t>
            </a:r>
          </a:p>
          <a:p>
            <a:r>
              <a:rPr lang="en-US" dirty="0"/>
              <a:t>Average of transaction amount in the night</a:t>
            </a:r>
          </a:p>
          <a:p>
            <a:pPr lvl="1"/>
            <a:r>
              <a:rPr lang="en-US" dirty="0"/>
              <a:t>20.2761 = $0.20</a:t>
            </a:r>
          </a:p>
        </p:txBody>
      </p:sp>
    </p:spTree>
    <p:extLst>
      <p:ext uri="{BB962C8B-B14F-4D97-AF65-F5344CB8AC3E}">
        <p14:creationId xmlns:p14="http://schemas.microsoft.com/office/powerpoint/2010/main" val="296499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79F34-E803-4573-9C5A-027431093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26C10-03A1-4D76-B195-1C04947FA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this, we may be able to exponentialize pricing or reduce max parking times to create a better flow.</a:t>
            </a:r>
          </a:p>
          <a:p>
            <a:r>
              <a:rPr lang="en-US" dirty="0"/>
              <a:t>This will make it so that street parking spaces will be utilized for those who need to make a quick stop and encourage those who want to stay longer to make use of the parking structures / lots already built.</a:t>
            </a:r>
          </a:p>
        </p:txBody>
      </p:sp>
    </p:spTree>
    <p:extLst>
      <p:ext uri="{BB962C8B-B14F-4D97-AF65-F5344CB8AC3E}">
        <p14:creationId xmlns:p14="http://schemas.microsoft.com/office/powerpoint/2010/main" val="1875199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61427-FD52-4253-A433-6A706D19B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Image result for caruso parking">
            <a:extLst>
              <a:ext uri="{FF2B5EF4-FFF2-40B4-BE49-F238E27FC236}">
                <a16:creationId xmlns:a16="http://schemas.microsoft.com/office/drawing/2014/main" id="{163200EF-D95D-4003-AE54-47543EFD15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924" y="-5680872"/>
            <a:ext cx="9404152" cy="1253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585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ED4EE-BAFD-467D-804F-688E04C14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E5D33-9D94-4000-A211-69CEC0714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also wanted to analyze which part of town needs more parking spaces based on the availability and popularity of the current parking meters.</a:t>
            </a:r>
          </a:p>
          <a:p>
            <a:r>
              <a:rPr lang="en-US" dirty="0"/>
              <a:t>Using this, we may be able to find which part of town requires electric charging spots.</a:t>
            </a:r>
          </a:p>
          <a:p>
            <a:r>
              <a:rPr lang="en-US" dirty="0"/>
              <a:t>This will incentivize people to drive electric cars.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276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68020-D706-4E6B-A4BE-9CB57AF2D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behind Web Application</a:t>
            </a:r>
          </a:p>
        </p:txBody>
      </p:sp>
      <p:pic>
        <p:nvPicPr>
          <p:cNvPr id="1026" name="Picture 2" descr="https://scontent-lax3-1.xx.fbcdn.net/v/t1.15752-9/53503839_394778757972722_8077018224438280192_n.png?_nc_cat=111&amp;_nc_ht=scontent-lax3-1.xx&amp;oh=f5978ba05d9171f818fdc961f8c3c6e0&amp;oe=5D1BAEA7">
            <a:extLst>
              <a:ext uri="{FF2B5EF4-FFF2-40B4-BE49-F238E27FC236}">
                <a16:creationId xmlns:a16="http://schemas.microsoft.com/office/drawing/2014/main" id="{51C08A0B-62F8-4AE1-BE03-145B5B0522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66" y="2471044"/>
            <a:ext cx="4985959" cy="285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content-lax3-1.xx.fbcdn.net/v/t1.15752-9/54192479_661904820930818_5007165967092940800_n.png?_nc_cat=105&amp;_nc_ht=scontent-lax3-1.xx&amp;oh=91b402205539f9a566efa56a23967ac8&amp;oe=5D114C93">
            <a:extLst>
              <a:ext uri="{FF2B5EF4-FFF2-40B4-BE49-F238E27FC236}">
                <a16:creationId xmlns:a16="http://schemas.microsoft.com/office/drawing/2014/main" id="{4226E7FC-4DA5-4870-8556-7B019F38D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13" y="2125764"/>
            <a:ext cx="4300537" cy="402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055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D4F65-4B23-4C2C-B086-AEDEFD3D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behind Web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40D8-EE95-452B-9558-7C3A6804F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hlinkClick r:id="rId2"/>
              </a:rPr>
              <a:t>https://github.com/JM-GITHUB-23/BigData</a:t>
            </a:r>
            <a:endParaRPr lang="en-US" dirty="0"/>
          </a:p>
          <a:p>
            <a:r>
              <a:rPr lang="en-US" dirty="0"/>
              <a:t>This web application was supposed to allow users to enter their personal data and then have relevant transportation and money estimates pulled.</a:t>
            </a:r>
          </a:p>
          <a:p>
            <a:endParaRPr lang="en-US" dirty="0"/>
          </a:p>
          <a:p>
            <a:r>
              <a:rPr lang="en-US" dirty="0"/>
              <a:t> The goal was to combine personal commute data with information from various datasets and perhaps even google maps to show estimated costs to the user.</a:t>
            </a:r>
          </a:p>
          <a:p>
            <a:endParaRPr lang="en-US" dirty="0"/>
          </a:p>
          <a:p>
            <a:r>
              <a:rPr lang="en-US" dirty="0"/>
              <a:t> Some of the estimated costs </a:t>
            </a:r>
          </a:p>
          <a:p>
            <a:pPr lvl="1"/>
            <a:r>
              <a:rPr lang="en-US" dirty="0"/>
              <a:t>* estimate time stuck in traffic</a:t>
            </a:r>
          </a:p>
          <a:p>
            <a:pPr lvl="1"/>
            <a:r>
              <a:rPr lang="en-US" dirty="0"/>
              <a:t>* estimate mileage costs</a:t>
            </a:r>
          </a:p>
          <a:p>
            <a:pPr lvl="1"/>
            <a:r>
              <a:rPr lang="en-US" dirty="0"/>
              <a:t>* health costs</a:t>
            </a:r>
          </a:p>
          <a:p>
            <a:pPr lvl="1"/>
            <a:r>
              <a:rPr lang="en-US" dirty="0"/>
              <a:t>* carbon footprint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451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A44DA-E6DB-4810-9338-3577B77C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22317-41FB-401A-8422-B79C4DF21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REDUCING CARBON FOOTPRINT</a:t>
            </a:r>
          </a:p>
        </p:txBody>
      </p:sp>
    </p:spTree>
    <p:extLst>
      <p:ext uri="{BB962C8B-B14F-4D97-AF65-F5344CB8AC3E}">
        <p14:creationId xmlns:p14="http://schemas.microsoft.com/office/powerpoint/2010/main" val="264863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13BE6-DC21-4CE4-9492-AD2F04D20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CED27-8C74-45ED-851C-625125F56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wanted people to use the application for checking which street parking spaces were available.</a:t>
            </a:r>
          </a:p>
          <a:p>
            <a:r>
              <a:rPr lang="en-US" dirty="0"/>
              <a:t>It will locate parking meters in real-time which ones are vacant and users will be able to see which streets to go first to find parking.</a:t>
            </a:r>
          </a:p>
          <a:p>
            <a:r>
              <a:rPr lang="en-US" dirty="0"/>
              <a:t>This will reduce the need to wonder around the town looking for a parking space and help make decision of driving or taking public transport.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022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56F8-CD9C-4DD9-8576-03080FAAA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7CB2A-73A4-4E0C-AFDC-4EFAA04E6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was from around Downtown San Diego area. </a:t>
            </a:r>
          </a:p>
          <a:p>
            <a:r>
              <a:rPr lang="en-US" dirty="0"/>
              <a:t>We used the transaction time and transaction amount (in cents) to check how long people are typically staying for based on time of day.</a:t>
            </a:r>
          </a:p>
        </p:txBody>
      </p:sp>
    </p:spTree>
    <p:extLst>
      <p:ext uri="{BB962C8B-B14F-4D97-AF65-F5344CB8AC3E}">
        <p14:creationId xmlns:p14="http://schemas.microsoft.com/office/powerpoint/2010/main" val="895932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0BCC3-34CA-4E9F-BE78-ADEEC3BFF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CDC9361-9803-45D9-8652-476BC3432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1009A1FF-3984-41BD-A170-A29EF45E07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3" b="-1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51976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9128C-640E-437C-B9A7-B559B1A40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A31EDD-8D2A-41EC-8030-B93A7A7EA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9153" y="1825625"/>
            <a:ext cx="741369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504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5D86F-AC4A-47E2-BEEB-5362C7BBA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340D06-067F-45A5-A27D-1BD54C2CFD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9819" y="1825625"/>
            <a:ext cx="71923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55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381</Words>
  <Application>Microsoft Office PowerPoint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Team World Wide</vt:lpstr>
      <vt:lpstr>Idea behind Web Application</vt:lpstr>
      <vt:lpstr>Idea behind Web Application</vt:lpstr>
      <vt:lpstr>Focus</vt:lpstr>
      <vt:lpstr>How</vt:lpstr>
      <vt:lpstr>Data</vt:lpstr>
      <vt:lpstr>PowerPoint Presentation</vt:lpstr>
      <vt:lpstr>PowerPoint Presentation</vt:lpstr>
      <vt:lpstr>PowerPoint Presentation</vt:lpstr>
      <vt:lpstr>$1.25 = 1 hour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World Wide</dc:title>
  <dc:creator>Aiden J Yoon</dc:creator>
  <cp:lastModifiedBy>Aiden J Yoon</cp:lastModifiedBy>
  <cp:revision>18</cp:revision>
  <dcterms:created xsi:type="dcterms:W3CDTF">2019-03-16T17:01:26Z</dcterms:created>
  <dcterms:modified xsi:type="dcterms:W3CDTF">2019-03-16T20:09:51Z</dcterms:modified>
</cp:coreProperties>
</file>