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737"/>
  </p:normalViewPr>
  <p:slideViewPr>
    <p:cSldViewPr snapToGrid="0" snapToObjects="1">
      <p:cViewPr varScale="1">
        <p:scale>
          <a:sx n="78" d="100"/>
          <a:sy n="78" d="100"/>
        </p:scale>
        <p:origin x="1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4E4-65EC-C040-850C-87373A73BA7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2822-2DF2-9A48-B505-6EB597F3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4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4E4-65EC-C040-850C-87373A73BA7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2822-2DF2-9A48-B505-6EB597F3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8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4E4-65EC-C040-850C-87373A73BA7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2822-2DF2-9A48-B505-6EB597F3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6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4E4-65EC-C040-850C-87373A73BA7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2822-2DF2-9A48-B505-6EB597F3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4E4-65EC-C040-850C-87373A73BA7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2822-2DF2-9A48-B505-6EB597F3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2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4E4-65EC-C040-850C-87373A73BA7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2822-2DF2-9A48-B505-6EB597F3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4E4-65EC-C040-850C-87373A73BA7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2822-2DF2-9A48-B505-6EB597F3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6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4E4-65EC-C040-850C-87373A73BA7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2822-2DF2-9A48-B505-6EB597F3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1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4E4-65EC-C040-850C-87373A73BA7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2822-2DF2-9A48-B505-6EB597F3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4E4-65EC-C040-850C-87373A73BA7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2822-2DF2-9A48-B505-6EB597F3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4E4-65EC-C040-850C-87373A73BA7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2822-2DF2-9A48-B505-6EB597F3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124E4-65EC-C040-850C-87373A73BA79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B2822-2DF2-9A48-B505-6EB597F3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1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Submission Guidelines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0128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 4:30 p.m. you must submit your proposal to your GitHub team repository.</a:t>
            </a:r>
          </a:p>
          <a:p>
            <a:r>
              <a:rPr lang="en-US" dirty="0" smtClean="0"/>
              <a:t>Download the proposal submission template from GitHub (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BigDataForSanDiego</a:t>
            </a:r>
            <a:r>
              <a:rPr lang="en-US" dirty="0"/>
              <a:t>)</a:t>
            </a:r>
            <a:r>
              <a:rPr lang="en-US" dirty="0" smtClean="0"/>
              <a:t> and complete the following:</a:t>
            </a:r>
          </a:p>
          <a:p>
            <a:pPr lvl="1"/>
            <a:r>
              <a:rPr lang="en-US" dirty="0" smtClean="0"/>
              <a:t>The official team name, number, team member names, team leader</a:t>
            </a:r>
          </a:p>
          <a:p>
            <a:pPr lvl="1"/>
            <a:r>
              <a:rPr lang="en-US" dirty="0" smtClean="0"/>
              <a:t>The public health question you are answering from the main list (or one that you have made on your own)</a:t>
            </a:r>
          </a:p>
          <a:p>
            <a:pPr lvl="1"/>
            <a:r>
              <a:rPr lang="en-US" dirty="0" smtClean="0"/>
              <a:t>The team’s hackathon idea</a:t>
            </a:r>
          </a:p>
          <a:p>
            <a:pPr lvl="1"/>
            <a:r>
              <a:rPr lang="en-US" dirty="0" smtClean="0"/>
              <a:t>The dataset(s) you might use</a:t>
            </a:r>
          </a:p>
          <a:p>
            <a:endParaRPr lang="en-US" dirty="0"/>
          </a:p>
          <a:p>
            <a:r>
              <a:rPr lang="en-US" dirty="0" smtClean="0"/>
              <a:t>From 4:30-5:30 p.m. we will ask all teams to make a 5-minute presentation</a:t>
            </a:r>
          </a:p>
          <a:p>
            <a:r>
              <a:rPr lang="en-US" dirty="0" smtClean="0"/>
              <a:t>Select a speaker for your group and be ready to make a 5-minute presentation:</a:t>
            </a:r>
          </a:p>
          <a:p>
            <a:pPr lvl="1"/>
            <a:r>
              <a:rPr lang="en-US" smtClean="0"/>
              <a:t>stating </a:t>
            </a:r>
            <a:r>
              <a:rPr lang="en-US" dirty="0" smtClean="0"/>
              <a:t>your team name, the question you are seeking to answer, the hackathon idea and the dataset(s) you might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4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Proposal Submission Guidelines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Submission Guidelines</dc:title>
  <dc:creator>Amy Schmitz Weiss</dc:creator>
  <cp:lastModifiedBy>Amy Schmitz Weiss</cp:lastModifiedBy>
  <cp:revision>3</cp:revision>
  <dcterms:created xsi:type="dcterms:W3CDTF">2017-02-17T16:39:09Z</dcterms:created>
  <dcterms:modified xsi:type="dcterms:W3CDTF">2017-02-17T16:51:49Z</dcterms:modified>
</cp:coreProperties>
</file>