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2b3297e1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2b3297e1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2b3297e1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2b3297e1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b3297e1e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2b3297e1e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437c1eda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437c1eda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437c1ed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437c1ed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437c1ed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437c1ed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2b3297e1e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2b3297e1e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437c1eda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437c1eda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alz.org/alzheimers-dementia/facts-figures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open?id=10jnCplY7JQEZpqtPTJiH2iiZdO1j3_xj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62525"/>
            <a:ext cx="2750100" cy="19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BigDataHachathon</a:t>
            </a:r>
            <a:r>
              <a:rPr lang="en" sz="2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team: F.A.M.E-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-168600" y="2571750"/>
            <a:ext cx="2467200" cy="22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 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Omar Aljedani,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Gurami Geretchachvili, Nika Nizharadze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Kinjal Gala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Saipriyati Singh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04075" y="110525"/>
            <a:ext cx="1848600" cy="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Times New Roman"/>
                <a:ea typeface="Times New Roman"/>
                <a:cs typeface="Times New Roman"/>
                <a:sym typeface="Times New Roman"/>
              </a:rPr>
              <a:t>The Problem</a:t>
            </a:r>
            <a:endParaRPr b="1" i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04075" y="1206000"/>
            <a:ext cx="4041300" cy="22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</a:t>
            </a:r>
            <a:r>
              <a:rPr i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65 seconds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someone develops Alzheimer’s disease and over </a:t>
            </a:r>
            <a:r>
              <a:rPr i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5.7 million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Americans have the disease in the United States, according to the 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Alzheimer’s Association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0" l="0" r="44873" t="0"/>
          <a:stretch/>
        </p:blipFill>
        <p:spPr>
          <a:xfrm>
            <a:off x="4572000" y="1062100"/>
            <a:ext cx="4381475" cy="39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62325" y="266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Alzheimer’s Disease: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it’s not just memory loss!</a:t>
            </a:r>
            <a:r>
              <a:rPr lang="en"/>
              <a:t>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63375" y="1567550"/>
            <a:ext cx="8348400" cy="32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Progressive - symptoms gradually worsen over time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Brain shrinks dramatically -  Nerve Cell death and Tissue loss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does affect people younger than 65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are in their 40 s and 50 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cure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675" y="2641275"/>
            <a:ext cx="3139225" cy="21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12900" y="372550"/>
            <a:ext cx="177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The Data 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12900" y="945250"/>
            <a:ext cx="85206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dataset comprises information regarding the ADLs performed by two users on a daily basis in their own homes. </a:t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dataset is composed by two instances of data, each one corresponding to a different user and summing up to 35 days of fully labelled data.</a:t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Sensor events were recorded using a wireless sensor network and data were labelled manually.</a:t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">
            <a:off x="3472098" y="2602477"/>
            <a:ext cx="2199804" cy="2522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3998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 and te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https://drive.google.com/open?id=10jnCplY7JQEZpqtPTJiH2iiZdO1j3_xj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25" y="2571762"/>
            <a:ext cx="2930975" cy="26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1925" y="2736425"/>
            <a:ext cx="2640375" cy="22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648725" y="1204775"/>
            <a:ext cx="24096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2100" y="835350"/>
            <a:ext cx="1521200" cy="15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8050" y="566025"/>
            <a:ext cx="1908125" cy="190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20"/>
          <p:cNvCxnSpPr>
            <a:stCxn id="104" idx="1"/>
            <a:endCxn id="101" idx="0"/>
          </p:cNvCxnSpPr>
          <p:nvPr/>
        </p:nvCxnSpPr>
        <p:spPr>
          <a:xfrm flipH="1">
            <a:off x="2003100" y="1595950"/>
            <a:ext cx="789000" cy="975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07" name="Google Shape;107;p20"/>
          <p:cNvCxnSpPr>
            <a:stCxn id="105" idx="1"/>
            <a:endCxn id="104" idx="3"/>
          </p:cNvCxnSpPr>
          <p:nvPr/>
        </p:nvCxnSpPr>
        <p:spPr>
          <a:xfrm flipH="1">
            <a:off x="4313450" y="1520087"/>
            <a:ext cx="2244600" cy="759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08" name="Google Shape;108;p20"/>
          <p:cNvCxnSpPr>
            <a:endCxn id="102" idx="1"/>
          </p:cNvCxnSpPr>
          <p:nvPr/>
        </p:nvCxnSpPr>
        <p:spPr>
          <a:xfrm flipH="1" rot="10800000">
            <a:off x="3468525" y="3870863"/>
            <a:ext cx="2723400" cy="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09" name="Google Shape;109;p20"/>
          <p:cNvSpPr txBox="1"/>
          <p:nvPr/>
        </p:nvSpPr>
        <p:spPr>
          <a:xfrm>
            <a:off x="6759225" y="169325"/>
            <a:ext cx="16389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Gather Data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2003100" y="169325"/>
            <a:ext cx="31617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Predict next activity using Machine Learning Algorithm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5023550" y="1213550"/>
            <a:ext cx="4656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1693325" y="1707450"/>
            <a:ext cx="3669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3968000" y="3166900"/>
            <a:ext cx="152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Tex:</a:t>
            </a:r>
            <a:br>
              <a:rPr lang="en"/>
            </a:br>
            <a:r>
              <a:rPr lang="en"/>
              <a:t>Grooming time!</a:t>
            </a:r>
            <a:br>
              <a:rPr lang="en"/>
            </a:br>
            <a:br>
              <a:rPr lang="en"/>
            </a:br>
            <a:r>
              <a:rPr lang="en"/>
              <a:t>3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253650" y="2604725"/>
            <a:ext cx="39234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Send a text based on the next activity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0" y="169325"/>
            <a:ext cx="2244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Times New Roman"/>
                <a:ea typeface="Times New Roman"/>
                <a:cs typeface="Times New Roman"/>
                <a:sym typeface="Times New Roman"/>
              </a:rPr>
              <a:t>The Solution</a:t>
            </a:r>
            <a:endParaRPr b="1" i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And Manage Elderly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396700" y="396700"/>
            <a:ext cx="63474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Team: 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F.A.M.E</a:t>
            </a:r>
            <a:b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