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embeddedFontLst>
    <p:embeddedFont>
      <p:font typeface="Amatic SC" panose="020B0604020202020204" charset="-79"/>
      <p:regular r:id="rId9"/>
      <p:bold r:id="rId10"/>
    </p:embeddedFont>
    <p:embeddedFont>
      <p:font typeface="Georgia" panose="02040502050405020303" pitchFamily="18" charset="0"/>
      <p:regular r:id="rId11"/>
      <p:bold r:id="rId12"/>
      <p:italic r:id="rId13"/>
      <p:boldItalic r:id="rId14"/>
    </p:embeddedFont>
    <p:embeddedFont>
      <p:font typeface="Old Standard TT" panose="020B0604020202020204" charset="0"/>
      <p:regular r:id="rId15"/>
      <p:bold r:id="rId16"/>
      <p: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Sarah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6f90357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6f90357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Sarah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6f90357f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6f90357f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MAckenzie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29c24c837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529c24c837_1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Steph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29c24c837_1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529c24c837_1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Steph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c6f90357f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c6f90357f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Alexis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perback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uffingtonpost.com/entry/oceans-plastic-fish-2050_us_569e9963e4b00f3e986327a0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512700" y="1726025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 dirty="0">
                <a:latin typeface="Amatic SC"/>
                <a:ea typeface="Amatic SC"/>
                <a:cs typeface="Amatic SC"/>
                <a:sym typeface="Amatic SC"/>
              </a:rPr>
              <a:t>Cod</a:t>
            </a:r>
            <a:r>
              <a:rPr lang="en-US" sz="6000" b="1" dirty="0">
                <a:latin typeface="Amatic SC"/>
                <a:ea typeface="Amatic SC"/>
                <a:cs typeface="Amatic SC"/>
                <a:sym typeface="Amatic SC"/>
              </a:rPr>
              <a:t>Ing</a:t>
            </a:r>
            <a:r>
              <a:rPr lang="en" sz="6000" b="1" dirty="0">
                <a:latin typeface="Amatic SC"/>
                <a:ea typeface="Amatic SC"/>
                <a:cs typeface="Amatic SC"/>
                <a:sym typeface="Amatic SC"/>
              </a:rPr>
              <a:t> for Christ: The Bean Bar </a:t>
            </a:r>
            <a:endParaRPr sz="6000" b="1" dirty="0">
              <a:latin typeface="Amatic SC"/>
              <a:ea typeface="Amatic SC"/>
              <a:cs typeface="Amatic SC"/>
              <a:sym typeface="Amatic SC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512700" y="4161214"/>
            <a:ext cx="8118600" cy="7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Created By: Stephanie Otte, Mackenzie Tassiello, Alexis Lona, Aaliyah Balagtas, Sarah Fieck, Reagan Koster, Kaicee and Jonni Kilby, Alona Boyer, and Tiffany Torres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Team 303: Coding for Christ</a:t>
            </a:r>
            <a:endParaRPr sz="1400"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6807" y="179850"/>
            <a:ext cx="3087568" cy="70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Amatic SC"/>
                <a:ea typeface="Amatic SC"/>
                <a:cs typeface="Amatic SC"/>
                <a:sym typeface="Amatic SC"/>
              </a:rPr>
              <a:t>Mission Statement:</a:t>
            </a:r>
            <a:endParaRPr sz="3000" b="1">
              <a:latin typeface="Amatic SC"/>
              <a:ea typeface="Amatic SC"/>
              <a:cs typeface="Amatic SC"/>
              <a:sym typeface="Amatic SC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We are assisting the ocean ecosystem by reducing microplastic pollution by replacing the microbeads in soap/face washes with coffee grounds.</a:t>
            </a:r>
            <a:endParaRPr sz="1800"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4800" y="2130762"/>
            <a:ext cx="2206926" cy="2206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 rotWithShape="1">
          <a:blip r:embed="rId4">
            <a:alphaModFix/>
          </a:blip>
          <a:srcRect l="16508" t="-11395" r="16137"/>
          <a:stretch/>
        </p:blipFill>
        <p:spPr>
          <a:xfrm>
            <a:off x="4509675" y="1881400"/>
            <a:ext cx="2617000" cy="2456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311700" y="1252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Amatic SC"/>
                <a:ea typeface="Amatic SC"/>
                <a:cs typeface="Amatic SC"/>
                <a:sym typeface="Amatic SC"/>
              </a:rPr>
              <a:t>The Problem: How are microbeads polluting our oceans?</a:t>
            </a:r>
            <a:endParaRPr b="1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74" name="Google Shape;74;p15"/>
          <p:cNvSpPr txBox="1">
            <a:spLocks noGrp="1"/>
          </p:cNvSpPr>
          <p:nvPr>
            <p:ph type="body" idx="1"/>
          </p:nvPr>
        </p:nvSpPr>
        <p:spPr>
          <a:xfrm>
            <a:off x="149675" y="584725"/>
            <a:ext cx="6098700" cy="44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The oceans will contain</a:t>
            </a:r>
            <a:r>
              <a:rPr lang="en" u="sng" dirty="0">
                <a:solidFill>
                  <a:schemeClr val="hlink"/>
                </a:solidFill>
                <a:hlinkClick r:id="rId3"/>
              </a:rPr>
              <a:t> more plastic than fish</a:t>
            </a:r>
            <a:r>
              <a:rPr lang="en" dirty="0"/>
              <a:t> by 2050 (World Economic Forum)</a:t>
            </a:r>
            <a:endParaRPr dirty="0"/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The average person washes </a:t>
            </a:r>
            <a:r>
              <a:rPr lang="en" u="sng" dirty="0"/>
              <a:t>17,000 bits</a:t>
            </a:r>
            <a:r>
              <a:rPr lang="en" dirty="0"/>
              <a:t> of plastic down the drain every time they use a face wash with plastic microbeads (Plastic Free Seas) </a:t>
            </a:r>
            <a:endParaRPr dirty="0"/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Microbeads cannot be filtered by most wastewater treatment facilities</a:t>
            </a:r>
            <a:endParaRPr dirty="0"/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An estimated </a:t>
            </a:r>
            <a:r>
              <a:rPr lang="en" u="sng" dirty="0"/>
              <a:t>8 billion microbeads</a:t>
            </a:r>
            <a:r>
              <a:rPr lang="en" dirty="0"/>
              <a:t> per day are emitted into aquatic habitats in the US, which equals 2.9 trillion per year</a:t>
            </a:r>
            <a:endParaRPr dirty="0"/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Microbeads can be found in your favorite skin products: Neutrogena, Olay, Clean and Clear, etc.</a:t>
            </a:r>
            <a:endParaRPr dirty="0"/>
          </a:p>
          <a:p>
            <a:pPr marL="914400" lvl="1" indent="-304800" algn="l" rtl="0">
              <a:spcBef>
                <a:spcPts val="1600"/>
              </a:spcBef>
              <a:spcAft>
                <a:spcPts val="0"/>
              </a:spcAft>
              <a:buSzPts val="1200"/>
              <a:buChar char="○"/>
            </a:pPr>
            <a:r>
              <a:rPr lang="en" dirty="0"/>
              <a:t>Uses polyethylene as well as polypropylene in their products</a:t>
            </a:r>
            <a:endParaRPr dirty="0"/>
          </a:p>
          <a:p>
            <a:pPr marL="457200" lvl="0" indent="-317500" algn="l" rtl="0">
              <a:spcBef>
                <a:spcPts val="1600"/>
              </a:spcBef>
              <a:spcAft>
                <a:spcPts val="1600"/>
              </a:spcAft>
              <a:buSzPts val="1400"/>
              <a:buChar char="●"/>
            </a:pPr>
            <a:r>
              <a:rPr lang="en" dirty="0"/>
              <a:t>Over 1 million marine animals (including mammals, fish, sharks, turtles, and birds) are </a:t>
            </a:r>
            <a:r>
              <a:rPr lang="en" u="sng" dirty="0"/>
              <a:t>killed </a:t>
            </a:r>
            <a:r>
              <a:rPr lang="en" dirty="0"/>
              <a:t>each year due to plastic debris in the ocean</a:t>
            </a:r>
            <a:endParaRPr dirty="0"/>
          </a:p>
        </p:txBody>
      </p:sp>
      <p:pic>
        <p:nvPicPr>
          <p:cNvPr id="3" name="Picture 2" descr="A close up of a fish&#10;&#10;Description automatically generated">
            <a:extLst>
              <a:ext uri="{FF2B5EF4-FFF2-40B4-BE49-F238E27FC236}">
                <a16:creationId xmlns:a16="http://schemas.microsoft.com/office/drawing/2014/main" id="{8C47AE0C-783F-47C3-B4F3-133B301FFD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1680" y="1042986"/>
            <a:ext cx="2580620" cy="295036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Amatic SC"/>
                <a:ea typeface="Amatic SC"/>
                <a:cs typeface="Amatic SC"/>
                <a:sym typeface="Amatic SC"/>
              </a:rPr>
              <a:t>Solution: Coffee grounds! </a:t>
            </a:r>
            <a:endParaRPr b="1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81" name="Google Shape;81;p16"/>
          <p:cNvSpPr txBox="1">
            <a:spLocks noGrp="1"/>
          </p:cNvSpPr>
          <p:nvPr>
            <p:ph type="body" idx="1"/>
          </p:nvPr>
        </p:nvSpPr>
        <p:spPr>
          <a:xfrm>
            <a:off x="347550" y="1149450"/>
            <a:ext cx="54180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Discarded coffee grounds can be utilized in soap as a natural exfoliant, replacing microbeads!</a:t>
            </a:r>
            <a:endParaRPr b="1"/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An average coffee shop </a:t>
            </a:r>
            <a:r>
              <a:rPr lang="en" u="sng"/>
              <a:t>throws out around 22 pounds</a:t>
            </a:r>
            <a:r>
              <a:rPr lang="en"/>
              <a:t> of coffee grounds a day</a:t>
            </a:r>
            <a:endParaRPr/>
          </a:p>
          <a:p>
            <a:pPr marL="914400" lvl="1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This adds up to around 200,000 tons a year</a:t>
            </a:r>
            <a:endParaRPr sz="1400"/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Coffee is biodegradable</a:t>
            </a:r>
            <a:endParaRPr/>
          </a:p>
          <a:p>
            <a:pPr marL="914400" lvl="1" indent="-317500" algn="l" rtl="0">
              <a:spcBef>
                <a:spcPts val="1600"/>
              </a:spcBef>
              <a:spcAft>
                <a:spcPts val="1600"/>
              </a:spcAft>
              <a:buSzPts val="1400"/>
              <a:buChar char="○"/>
            </a:pPr>
            <a:r>
              <a:rPr lang="en" sz="1400"/>
              <a:t>Three months to decompose unlike microbeads which never decompose and stays in our oceans</a:t>
            </a:r>
            <a:endParaRPr sz="1400"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4400" y="1142974"/>
            <a:ext cx="2426125" cy="159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/>
          <p:cNvPicPr preferRelativeResize="0"/>
          <p:nvPr/>
        </p:nvPicPr>
        <p:blipFill rotWithShape="1">
          <a:blip r:embed="rId4">
            <a:alphaModFix/>
          </a:blip>
          <a:srcRect l="5707" r="15134"/>
          <a:stretch/>
        </p:blipFill>
        <p:spPr>
          <a:xfrm>
            <a:off x="6154400" y="2988560"/>
            <a:ext cx="2426125" cy="17239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Amatic SC"/>
                <a:ea typeface="Amatic SC"/>
                <a:cs typeface="Amatic SC"/>
                <a:sym typeface="Amatic SC"/>
              </a:rPr>
              <a:t>How We Can Make A Difference</a:t>
            </a:r>
            <a:endParaRPr b="1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89" name="Google Shape;89;p17"/>
          <p:cNvSpPr txBox="1">
            <a:spLocks noGrp="1"/>
          </p:cNvSpPr>
          <p:nvPr>
            <p:ph type="body" idx="1"/>
          </p:nvPr>
        </p:nvSpPr>
        <p:spPr>
          <a:xfrm>
            <a:off x="311700" y="1171675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800" b="1" i="1"/>
              <a:t>Simply</a:t>
            </a:r>
            <a:r>
              <a:rPr lang="en" i="1"/>
              <a:t> </a:t>
            </a:r>
            <a:r>
              <a:rPr lang="en" sz="1500" i="1"/>
              <a:t>change the products you're using at home with this easy to make recipe</a:t>
            </a:r>
            <a:endParaRPr sz="1500" i="1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b="1"/>
              <a:t>By making this product at home </a:t>
            </a:r>
            <a:endParaRPr sz="1500" b="1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you’re reusing materials (leftover coffee grounds)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Helping the oceans and mammals stay microbead free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Keeping the oceans cleaner one microbead at a time</a:t>
            </a:r>
            <a:endParaRPr sz="1500"/>
          </a:p>
          <a:p>
            <a:pPr marL="9144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/>
              <a:t>Coffee face wash recipe:</a:t>
            </a:r>
            <a:endParaRPr sz="1500"/>
          </a:p>
          <a:p>
            <a:pPr marL="457200" lvl="0" indent="-323850" algn="l" rtl="0">
              <a:spcBef>
                <a:spcPts val="1600"/>
              </a:spcBef>
              <a:spcAft>
                <a:spcPts val="0"/>
              </a:spcAft>
              <a:buClr>
                <a:srgbClr val="222222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222222"/>
                </a:solidFill>
              </a:rPr>
              <a:t>Mix together 1/2 cup fresh ground </a:t>
            </a:r>
            <a:r>
              <a:rPr lang="en" sz="1500" b="1">
                <a:solidFill>
                  <a:srgbClr val="222222"/>
                </a:solidFill>
              </a:rPr>
              <a:t>coffee</a:t>
            </a:r>
            <a:r>
              <a:rPr lang="en" sz="1500">
                <a:solidFill>
                  <a:srgbClr val="222222"/>
                </a:solidFill>
              </a:rPr>
              <a:t> and 1/2 cup </a:t>
            </a:r>
            <a:endParaRPr sz="1500">
              <a:solidFill>
                <a:srgbClr val="222222"/>
              </a:solidFill>
            </a:endParaRPr>
          </a:p>
          <a:p>
            <a:pPr marL="45720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22222"/>
                </a:solidFill>
              </a:rPr>
              <a:t>brown sugar.</a:t>
            </a:r>
            <a:endParaRPr sz="1500">
              <a:solidFill>
                <a:srgbClr val="222222"/>
              </a:solidFill>
            </a:endParaRPr>
          </a:p>
          <a:p>
            <a:pPr marL="457200" lvl="0" indent="-323850" algn="l" rtl="0">
              <a:spcBef>
                <a:spcPts val="300"/>
              </a:spcBef>
              <a:spcAft>
                <a:spcPts val="0"/>
              </a:spcAft>
              <a:buClr>
                <a:srgbClr val="222222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222222"/>
                </a:solidFill>
              </a:rPr>
              <a:t>Add 1/2 cup coconut oil into the </a:t>
            </a:r>
            <a:r>
              <a:rPr lang="en" sz="1500" b="1">
                <a:solidFill>
                  <a:srgbClr val="222222"/>
                </a:solidFill>
              </a:rPr>
              <a:t>coffee</a:t>
            </a:r>
            <a:r>
              <a:rPr lang="en" sz="1500">
                <a:solidFill>
                  <a:srgbClr val="222222"/>
                </a:solidFill>
              </a:rPr>
              <a:t> mixture and 1 tsp. vanilla extract.</a:t>
            </a:r>
            <a:endParaRPr sz="1500">
              <a:solidFill>
                <a:srgbClr val="222222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500"/>
              <a:buFont typeface="Old Standard TT"/>
              <a:buChar char="●"/>
            </a:pPr>
            <a:r>
              <a:rPr lang="en" sz="1500">
                <a:solidFill>
                  <a:srgbClr val="222222"/>
                </a:solidFill>
              </a:rPr>
              <a:t>Mix until well combined.apply leave on for a couple minutes </a:t>
            </a:r>
            <a:endParaRPr sz="1500">
              <a:solidFill>
                <a:srgbClr val="222222"/>
              </a:solidFill>
            </a:endParaRP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endParaRPr/>
          </a:p>
          <a:p>
            <a:pPr marL="9144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7250" y="1777850"/>
            <a:ext cx="2444575" cy="1958649"/>
          </a:xfrm>
          <a:prstGeom prst="rect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>
            <a:spLocks noGrp="1"/>
          </p:cNvSpPr>
          <p:nvPr>
            <p:ph type="body" idx="1"/>
          </p:nvPr>
        </p:nvSpPr>
        <p:spPr>
          <a:xfrm>
            <a:off x="311700" y="1058225"/>
            <a:ext cx="5254500" cy="14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GIS; Maps with Spatial Data</a:t>
            </a:r>
            <a:endParaRPr sz="160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Starting with Google Maps</a:t>
            </a:r>
            <a:endParaRPr sz="160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Possible app to connect other smaller restaurants</a:t>
            </a:r>
            <a:endParaRPr sz="1600"/>
          </a:p>
          <a:p>
            <a:pPr marL="91440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Tracks where the coffee comes from</a:t>
            </a:r>
            <a:endParaRPr sz="1600"/>
          </a:p>
        </p:txBody>
      </p:sp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Amatic SC"/>
                <a:ea typeface="Amatic SC"/>
                <a:cs typeface="Amatic SC"/>
                <a:sym typeface="Amatic SC"/>
              </a:rPr>
              <a:t>How We USe Data and Maps </a:t>
            </a:r>
            <a:endParaRPr b="1"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9000" y="833676"/>
            <a:ext cx="3596900" cy="325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5325" y="2715300"/>
            <a:ext cx="3223710" cy="233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406</Words>
  <Application>Microsoft Office PowerPoint</Application>
  <PresentationFormat>On-screen Show (16:9)</PresentationFormat>
  <Paragraphs>43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Georgia</vt:lpstr>
      <vt:lpstr>Arial</vt:lpstr>
      <vt:lpstr>Old Standard TT</vt:lpstr>
      <vt:lpstr>Amatic SC</vt:lpstr>
      <vt:lpstr>Paperback</vt:lpstr>
      <vt:lpstr>CodIng for Christ: The Bean Bar  </vt:lpstr>
      <vt:lpstr>Mission Statement: We are assisting the ocean ecosystem by reducing microplastic pollution by replacing the microbeads in soap/face washes with coffee grounds.</vt:lpstr>
      <vt:lpstr>The Problem: How are microbeads polluting our oceans?</vt:lpstr>
      <vt:lpstr>Solution: Coffee grounds! </vt:lpstr>
      <vt:lpstr>How We Can Make A Difference</vt:lpstr>
      <vt:lpstr>How We USe Data and Maps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for Christ: The Bean Bar</dc:title>
  <dc:creator>Sarah Fieck</dc:creator>
  <cp:lastModifiedBy>Sarah Fieck</cp:lastModifiedBy>
  <cp:revision>4</cp:revision>
  <dcterms:modified xsi:type="dcterms:W3CDTF">2019-03-16T17:12:55Z</dcterms:modified>
</cp:coreProperties>
</file>