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20B0604020202020204" charset="-79"/>
      <p:regular r:id="rId9"/>
      <p:bold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MAckenzie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9c24c83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9c24c83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9c24c83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9c24c83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entry/oceans-plastic-fish-2050_us_569e9963e4b00f3e986327a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72602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Amatic SC"/>
                <a:ea typeface="Amatic SC"/>
                <a:cs typeface="Amatic SC"/>
                <a:sym typeface="Amatic SC"/>
              </a:rPr>
              <a:t>Cod</a:t>
            </a:r>
            <a:r>
              <a:rPr lang="en-US" sz="6000" b="1" dirty="0">
                <a:latin typeface="Amatic SC"/>
                <a:ea typeface="Amatic SC"/>
                <a:cs typeface="Amatic SC"/>
                <a:sym typeface="Amatic SC"/>
              </a:rPr>
              <a:t>Ing</a:t>
            </a:r>
            <a:r>
              <a:rPr lang="en" sz="6000" b="1" dirty="0">
                <a:latin typeface="Amatic SC"/>
                <a:ea typeface="Amatic SC"/>
                <a:cs typeface="Amatic SC"/>
                <a:sym typeface="Amatic SC"/>
              </a:rPr>
              <a:t> for Christ: The Bean Bar </a:t>
            </a:r>
            <a:endParaRPr sz="6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416121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By: Stephanie Otte, Mackenzie Tassiello, Alexis Lona, Aaliyah Balagtas, Sarah Fieck, Reagan Koster, Kaicee and Jonni Kilby, Alona Boyer, and Tiffany Torres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303: Coding for Christ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07" y="179850"/>
            <a:ext cx="3087568" cy="7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matic SC"/>
                <a:ea typeface="Amatic SC"/>
                <a:cs typeface="Amatic SC"/>
                <a:sym typeface="Amatic SC"/>
              </a:rPr>
              <a:t>Mission Statement:</a:t>
            </a:r>
            <a:endParaRPr sz="30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assisting the ocean ecosystem by reducing microplastic pollution by replacing the microbeads in soap/face washes with coffee grounds.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00" y="2130762"/>
            <a:ext cx="2206926" cy="220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l="16508" t="-11395" r="16137"/>
          <a:stretch/>
        </p:blipFill>
        <p:spPr>
          <a:xfrm>
            <a:off x="4509675" y="1881400"/>
            <a:ext cx="2617000" cy="24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25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The Problem: How are microbeads polluting our oceans?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49675" y="584725"/>
            <a:ext cx="6098700" cy="4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oceans will contain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more plastic than fish</a:t>
            </a:r>
            <a:r>
              <a:rPr lang="en" dirty="0"/>
              <a:t> by 2050 (World Economic Forum)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average person washes </a:t>
            </a:r>
            <a:r>
              <a:rPr lang="en" u="sng" dirty="0"/>
              <a:t>17,000 bits</a:t>
            </a:r>
            <a:r>
              <a:rPr lang="en" dirty="0"/>
              <a:t> of plastic down the drain every time they use a face wash with plastic microbeads (Plastic Free Seas) 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Microbeads cannot be filtered by most wastewater treatment facilities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 estimated </a:t>
            </a:r>
            <a:r>
              <a:rPr lang="en" u="sng" dirty="0"/>
              <a:t>8 billion microbeads</a:t>
            </a:r>
            <a:r>
              <a:rPr lang="en" dirty="0"/>
              <a:t> per day are emitted into aquatic habitats in the US, which equals 2.9 trillion per year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Microbeads can be found in your favorite skin products: Neutrogena, Olay, Clean and Clear, etc.</a:t>
            </a:r>
            <a:endParaRPr dirty="0"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Uses polyethylene as well as polypropylene in their products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dirty="0"/>
              <a:t>Over 1 million marine animals (including mammals, fish, sharks, turtles, and birds) are </a:t>
            </a:r>
            <a:r>
              <a:rPr lang="en" u="sng" dirty="0"/>
              <a:t>killed </a:t>
            </a:r>
            <a:r>
              <a:rPr lang="en" dirty="0"/>
              <a:t>each year due to plastic debris in the ocean</a:t>
            </a:r>
            <a:endParaRPr dirty="0"/>
          </a:p>
        </p:txBody>
      </p:sp>
      <p:pic>
        <p:nvPicPr>
          <p:cNvPr id="1026" name="Picture 2" descr="https://lh3.googleusercontent.com/hWBexVsmv9qe6y7ETWaUj8QbT2yHbAdLtrslJF7VQq-OLAZPY4TbUVLF5XpKOA-tFwtuBpoYxdj9aALcAqj9LdRi8d0JMfM248Yaw0xBUXlc4z75QU9QQvHlGEaZMIWCzROgSu2pAgY">
            <a:extLst>
              <a:ext uri="{FF2B5EF4-FFF2-40B4-BE49-F238E27FC236}">
                <a16:creationId xmlns:a16="http://schemas.microsoft.com/office/drawing/2014/main" id="{50FF552B-4935-4634-9625-C3FD95EB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75" y="1264444"/>
            <a:ext cx="2571289" cy="29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Solution: Coffee grounds!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7550" y="1149450"/>
            <a:ext cx="5418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Discarded coffee grounds can be utilized in soap as a natural exfoliant, replacing microbeads!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average coffee shop </a:t>
            </a:r>
            <a:r>
              <a:rPr lang="en" u="sng"/>
              <a:t>throws out around 22 pounds</a:t>
            </a:r>
            <a:r>
              <a:rPr lang="en"/>
              <a:t> of coffee grounds a day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adds up to around 200,000 tons a year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Coffee is biodegradable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400"/>
              <a:t>Three months to decompose unlike microbeads which never decompose and stays in our oceans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400" y="1142974"/>
            <a:ext cx="2426125" cy="15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l="5707" r="15134"/>
          <a:stretch/>
        </p:blipFill>
        <p:spPr>
          <a:xfrm>
            <a:off x="6154400" y="2988560"/>
            <a:ext cx="2426125" cy="172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How We Can Make A Difference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b="1" i="1"/>
              <a:t>Simply</a:t>
            </a:r>
            <a:r>
              <a:rPr lang="en" i="1"/>
              <a:t> </a:t>
            </a:r>
            <a:r>
              <a:rPr lang="en" sz="1500" i="1"/>
              <a:t>change the products you're using at home with this easy to make recipe</a:t>
            </a:r>
            <a:endParaRPr sz="1500"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By making this product at home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you’re reusing materials (leftover coffee grounds)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Helping the oceans and mammals stay microbead free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Keeping the oceans cleaner one microbead at a time</a:t>
            </a:r>
            <a:endParaRPr sz="1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Coffee face wash recipe: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</a:rPr>
              <a:t>Mix together 1/2 cup fresh ground </a:t>
            </a:r>
            <a:r>
              <a:rPr lang="en" sz="1500" b="1">
                <a:solidFill>
                  <a:srgbClr val="222222"/>
                </a:solidFill>
              </a:rPr>
              <a:t>coffee</a:t>
            </a:r>
            <a:r>
              <a:rPr lang="en" sz="1500">
                <a:solidFill>
                  <a:srgbClr val="222222"/>
                </a:solidFill>
              </a:rPr>
              <a:t> and 1/2 cup </a:t>
            </a:r>
            <a:endParaRPr sz="1500">
              <a:solidFill>
                <a:srgbClr val="222222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</a:rPr>
              <a:t>brown sugar.</a:t>
            </a:r>
            <a:endParaRPr sz="1500">
              <a:solidFill>
                <a:srgbClr val="222222"/>
              </a:solidFill>
            </a:endParaRPr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</a:rPr>
              <a:t>Add 1/2 cup coconut oil into the </a:t>
            </a:r>
            <a:r>
              <a:rPr lang="en" sz="1500" b="1">
                <a:solidFill>
                  <a:srgbClr val="222222"/>
                </a:solidFill>
              </a:rPr>
              <a:t>coffee</a:t>
            </a:r>
            <a:r>
              <a:rPr lang="en" sz="1500">
                <a:solidFill>
                  <a:srgbClr val="222222"/>
                </a:solidFill>
              </a:rPr>
              <a:t> mixture and 1 tsp. vanilla extract.</a:t>
            </a:r>
            <a:endParaRPr sz="1500">
              <a:solidFill>
                <a:srgbClr val="22222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222222"/>
                </a:solidFill>
              </a:rPr>
              <a:t>Mix until well combined.apply leave on for a couple minutes </a:t>
            </a:r>
            <a:endParaRPr sz="15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250" y="1777850"/>
            <a:ext cx="2444575" cy="195864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52545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GIS; Maps with Spatial Data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Starting with Google Maps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app to connect other smaller restaurants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Tracks where the coffee comes from</a:t>
            </a:r>
            <a:endParaRPr sz="1600"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How We USe Data and Maps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00" y="833676"/>
            <a:ext cx="3596900" cy="3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325" y="2715300"/>
            <a:ext cx="322371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406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Arial</vt:lpstr>
      <vt:lpstr>Old Standard TT</vt:lpstr>
      <vt:lpstr>Amatic SC</vt:lpstr>
      <vt:lpstr>Paperback</vt:lpstr>
      <vt:lpstr>CodIng for Christ: The Bean Bar  </vt:lpstr>
      <vt:lpstr>Mission Statement: We are assisting the ocean ecosystem by reducing microplastic pollution by replacing the microbeads in soap/face washes with coffee grounds.</vt:lpstr>
      <vt:lpstr>The Problem: How are microbeads polluting our oceans?</vt:lpstr>
      <vt:lpstr>Solution: Coffee grounds! </vt:lpstr>
      <vt:lpstr>How We Can Make A Difference</vt:lpstr>
      <vt:lpstr>How We USe Data and 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Christ: The Bean Bar</dc:title>
  <dc:creator>Sarah Fieck</dc:creator>
  <cp:lastModifiedBy>Sarah Fieck</cp:lastModifiedBy>
  <cp:revision>3</cp:revision>
  <dcterms:modified xsi:type="dcterms:W3CDTF">2019-03-16T17:03:31Z</dcterms:modified>
</cp:coreProperties>
</file>