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1EDCE"/>
            </a:gs>
            <a:gs pos="100000">
              <a:srgbClr val="EAE5A1"/>
            </a:gs>
          </a:gsLst>
          <a:lin ang="1598165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387598" y="223507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40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BDAGROUP1A: Simply Care</a:t>
            </a:r>
          </a:p>
          <a:p>
            <a:pPr algn="ctr">
              <a:defRPr sz="20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  <a:p>
            <a:pPr algn="ctr">
              <a:defRPr sz="16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Allison Hall, Caleb Smith, Emma de la Torre, and Santiago Diacono</a:t>
            </a:r>
          </a:p>
        </p:txBody>
      </p:sp>
      <p:sp>
        <p:nvSpPr>
          <p:cNvPr id="95" name="Content Placeholder 3"/>
          <p:cNvSpPr txBox="1"/>
          <p:nvPr>
            <p:ph type="body" idx="1"/>
          </p:nvPr>
        </p:nvSpPr>
        <p:spPr>
          <a:xfrm>
            <a:off x="681792" y="1838499"/>
            <a:ext cx="9927212" cy="4667251"/>
          </a:xfrm>
          <a:prstGeom prst="rect">
            <a:avLst/>
          </a:prstGeom>
        </p:spPr>
        <p:txBody>
          <a:bodyPr/>
          <a:lstStyle/>
          <a:p>
            <a:pPr marL="208026" indent="-208026" defTabSz="832104">
              <a:spcBef>
                <a:spcPts val="900"/>
              </a:spcBef>
              <a:defRPr sz="2548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What is it?</a:t>
            </a:r>
          </a:p>
          <a:p>
            <a:pPr lvl="1" marL="624078" indent="-208026" defTabSz="832104">
              <a:spcBef>
                <a:spcPts val="900"/>
              </a:spcBef>
              <a:defRPr sz="2002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Simply care is an app designed to make healthcare as accessible and as customizable as possible. We believe that healthcare doesn’t come in a standardized box.</a:t>
            </a:r>
          </a:p>
          <a:p>
            <a:pPr marL="208026" indent="-208026" defTabSz="832104">
              <a:spcBef>
                <a:spcPts val="900"/>
              </a:spcBef>
              <a:defRPr sz="2548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Target Audience</a:t>
            </a:r>
          </a:p>
          <a:p>
            <a:pPr lvl="1" marL="624078" indent="-208026" defTabSz="832104">
              <a:spcBef>
                <a:spcPts val="400"/>
              </a:spcBef>
              <a:defRPr sz="2002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While our app is designed for everyone our focus is on those who are 55 years and older  </a:t>
            </a:r>
          </a:p>
          <a:p>
            <a:pPr marL="208026" indent="-208026" defTabSz="832104">
              <a:spcBef>
                <a:spcPts val="400"/>
              </a:spcBef>
              <a:defRPr sz="2548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Data Used</a:t>
            </a:r>
          </a:p>
          <a:p>
            <a:pPr lvl="1" marL="624078" indent="-208026" defTabSz="832104">
              <a:spcBef>
                <a:spcPts val="400"/>
              </a:spcBef>
              <a:defRPr sz="2002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The data that we utilized in our project was a combination data sets and peer reviewed articles that outline the disparities of elderly using mobile phone applications</a:t>
            </a:r>
          </a:p>
          <a:p>
            <a:pPr marL="208026" indent="-208026" defTabSz="832104">
              <a:spcBef>
                <a:spcPts val="400"/>
              </a:spcBef>
              <a:defRPr sz="2548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Themes Addressed</a:t>
            </a:r>
          </a:p>
          <a:p>
            <a:pPr lvl="1" marL="624078" indent="-208026" defTabSz="832104">
              <a:spcBef>
                <a:spcPts val="400"/>
              </a:spcBef>
              <a:defRPr sz="2002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The hackathon themes that we are tackling are </a:t>
            </a:r>
            <a:r>
              <a:rPr>
                <a:solidFill>
                  <a:srgbClr val="FF85FF">
                    <a:alpha val="60000"/>
                  </a:srgbClr>
                </a:solidFill>
              </a:rPr>
              <a:t>patience experience</a:t>
            </a:r>
            <a:r>
              <a:t>, </a:t>
            </a:r>
            <a:r>
              <a:rPr>
                <a:solidFill>
                  <a:srgbClr val="F5BAFB"/>
                </a:solidFill>
              </a:rPr>
              <a:t>mobile</a:t>
            </a:r>
            <a:r>
              <a:t>, and </a:t>
            </a:r>
            <a:r>
              <a:rPr>
                <a:solidFill>
                  <a:srgbClr val="FF85FF">
                    <a:alpha val="60000"/>
                  </a:srgbClr>
                </a:solidFill>
              </a:rPr>
              <a:t>health disparities</a:t>
            </a:r>
            <a:r>
              <a:t>.</a:t>
            </a:r>
          </a:p>
        </p:txBody>
      </p:sp>
      <p:sp>
        <p:nvSpPr>
          <p:cNvPr id="96" name="TextBox 2"/>
          <p:cNvSpPr txBox="1"/>
          <p:nvPr/>
        </p:nvSpPr>
        <p:spPr>
          <a:xfrm>
            <a:off x="11528877" y="90120"/>
            <a:ext cx="490350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3EED7"/>
            </a:gs>
            <a:gs pos="100000">
              <a:srgbClr val="EBE4AC"/>
            </a:gs>
          </a:gsLst>
          <a:lin ang="15981654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882160" y="355861"/>
            <a:ext cx="10427680" cy="4351338"/>
          </a:xfrm>
          <a:prstGeom prst="rect">
            <a:avLst/>
          </a:prstGeom>
        </p:spPr>
        <p:txBody>
          <a:bodyPr/>
          <a:lstStyle/>
          <a:p>
            <a:pPr/>
            <a:r>
              <a:t>How our team came together, and a plan for future development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Our team works together in BDA594 (taught by Prof. Tsou), and we plan to continue brainstorming and development for the future of this project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With additional time for UI design and coding to flush out the product, it is relatively ready to move out to market.</a:t>
            </a:r>
          </a:p>
        </p:txBody>
      </p:sp>
      <p:sp>
        <p:nvSpPr>
          <p:cNvPr id="99" name="TextBox 3"/>
          <p:cNvSpPr txBox="1"/>
          <p:nvPr/>
        </p:nvSpPr>
        <p:spPr>
          <a:xfrm>
            <a:off x="11528877" y="90120"/>
            <a:ext cx="490350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103</a:t>
            </a:r>
          </a:p>
        </p:txBody>
      </p:sp>
      <p:sp>
        <p:nvSpPr>
          <p:cNvPr id="100" name="TextBox 5"/>
          <p:cNvSpPr txBox="1"/>
          <p:nvPr/>
        </p:nvSpPr>
        <p:spPr>
          <a:xfrm>
            <a:off x="143195" y="6511121"/>
            <a:ext cx="255749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*Mock Up of Simply Care</a:t>
            </a:r>
          </a:p>
        </p:txBody>
      </p:sp>
      <p:pic>
        <p:nvPicPr>
          <p:cNvPr id="101" name="Capture 3.PNG" descr="Capture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3893" y="2335489"/>
            <a:ext cx="1846083" cy="4106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Capture 2.PNG" descr="Capture 2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617659" y="2239320"/>
            <a:ext cx="1547989" cy="4298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Capture.PNG" descr="Capture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628941" y="2335489"/>
            <a:ext cx="1870355" cy="410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Capture 4.PNG" descr="Capture 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48222" y="2335489"/>
            <a:ext cx="1667573" cy="41064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