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88ddfc4d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88ddfc4d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-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HealthSpotter is an app that will allow a user to take a photograph of a rash/pimple/bug bite and be able to identify it within a shown likelihood, then recommend a clinic or healthcare professional to further diagnose and treat their condition.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-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will be paired with a an application that will provide recommendations of clinics for patients based off a number of parameters (e.g.wait time, clinic rating, insurance provider)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88ddfc4d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688ddfc4d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7977ddc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7977ddc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88ddfc4d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88ddfc4d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t56lpffQaj3sXru9xVlAyv-GDuWPdTir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HealthSpotter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BDA Group 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HealthSpotter? 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HealthSpotter is a mobile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 Image recognition for skin preliminary diagnosis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Physician recommendation for further treatment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Clinic recommendation based on various elements: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Clinic ratings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Insurance provider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Wait time</a:t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733675"/>
            <a:ext cx="2095449" cy="3864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problem are we solving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413175" y="1595775"/>
            <a:ext cx="5318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</a:t>
            </a:r>
            <a:r>
              <a:rPr lang="en"/>
              <a:t> you ever…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Had trouble finding a health center that takes your insurance?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Waited for over an hour to get </a:t>
            </a:r>
            <a:r>
              <a:rPr lang="en"/>
              <a:t>medical</a:t>
            </a:r>
            <a:r>
              <a:rPr lang="en"/>
              <a:t> care?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Had trouble describing your </a:t>
            </a:r>
            <a:r>
              <a:rPr lang="en"/>
              <a:t>symptoms</a:t>
            </a:r>
            <a:r>
              <a:rPr lang="en"/>
              <a:t> to your doctor?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HealthSpotter can give you the power 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the nearest health centers, filtered by insurance providers.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 wait times for all nearby locations.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Simple symptom descriptions to provide information for your doctor.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Snap a photo to give likely diagnosis of your ailment.</a:t>
            </a:r>
            <a:r>
              <a:rPr lang="en"/>
              <a:t>	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75" y="2262350"/>
            <a:ext cx="2975601" cy="166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Video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2241300" y="1479825"/>
            <a:ext cx="60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" name="Google Shape;94;p16" title="HealthSpotte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8600" y="1479825"/>
            <a:ext cx="3944900" cy="295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400250" y="575950"/>
            <a:ext cx="6321600" cy="3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Concerns?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Applause?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00" y="780488"/>
            <a:ext cx="3499301" cy="349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