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9affe7a4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9affe7a4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9affe7a4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9affe7a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bbraun.com/en/products-and-solutions/therapies/infusion-therapy/b-braun-for-safety/surgical-site-infection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towardsdatascience.com/how-to-build-a-machine-learning-model-439ab8fb3fb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Inter: Surgical Site Infection Prediction Model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974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Maryam Ahmadi, Adrian Kieback,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Krause, Kate Martsul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8484175" y="33100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114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240475"/>
            <a:ext cx="85206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We want to build a model to predict Surgical Site Infections that has the potential to help hospitals operate more </a:t>
            </a:r>
            <a:r>
              <a:rPr lang="en" sz="1920"/>
              <a:t>efficiently</a:t>
            </a:r>
            <a:r>
              <a:rPr lang="en" sz="1920"/>
              <a:t> and safely. </a:t>
            </a:r>
            <a:endParaRPr sz="192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0" y="1338750"/>
            <a:ext cx="56028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33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5094">
                <a:latin typeface="Arial"/>
                <a:ea typeface="Arial"/>
                <a:cs typeface="Arial"/>
                <a:sym typeface="Arial"/>
              </a:rPr>
              <a:t>Surgical Site Infections (SSIs) occur when a patient develops an infection post surgery</a:t>
            </a:r>
            <a:endParaRPr sz="5094">
              <a:latin typeface="Arial"/>
              <a:ea typeface="Arial"/>
              <a:cs typeface="Arial"/>
              <a:sym typeface="Arial"/>
            </a:endParaRPr>
          </a:p>
          <a:p>
            <a:pPr indent="-333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5094">
                <a:latin typeface="Arial"/>
                <a:ea typeface="Arial"/>
                <a:cs typeface="Arial"/>
                <a:sym typeface="Arial"/>
              </a:rPr>
              <a:t>SSIs are dangerous, expensive, and preventable </a:t>
            </a:r>
            <a:endParaRPr sz="5094">
              <a:latin typeface="Arial"/>
              <a:ea typeface="Arial"/>
              <a:cs typeface="Arial"/>
              <a:sym typeface="Arial"/>
            </a:endParaRPr>
          </a:p>
          <a:p>
            <a:pPr indent="-333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5094">
                <a:latin typeface="Arial"/>
                <a:ea typeface="Arial"/>
                <a:cs typeface="Arial"/>
                <a:sym typeface="Arial"/>
              </a:rPr>
              <a:t>A successful SSI prediction model may help patients, doctors, other medical staff, and hospital admins</a:t>
            </a:r>
            <a:endParaRPr sz="5094">
              <a:latin typeface="Arial"/>
              <a:ea typeface="Arial"/>
              <a:cs typeface="Arial"/>
              <a:sym typeface="Arial"/>
            </a:endParaRPr>
          </a:p>
          <a:p>
            <a:pPr indent="-333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5094">
                <a:latin typeface="Arial"/>
                <a:ea typeface="Arial"/>
                <a:cs typeface="Arial"/>
                <a:sym typeface="Arial"/>
              </a:rPr>
              <a:t>SSIs are a </a:t>
            </a:r>
            <a:r>
              <a:rPr lang="en" sz="5094">
                <a:latin typeface="Arial"/>
                <a:ea typeface="Arial"/>
                <a:cs typeface="Arial"/>
                <a:sym typeface="Arial"/>
              </a:rPr>
              <a:t>continuously</a:t>
            </a:r>
            <a:r>
              <a:rPr lang="en" sz="5094">
                <a:latin typeface="Arial"/>
                <a:ea typeface="Arial"/>
                <a:cs typeface="Arial"/>
                <a:sym typeface="Arial"/>
              </a:rPr>
              <a:t> pressing, real-world issue that hospitals face </a:t>
            </a:r>
            <a:endParaRPr sz="5094">
              <a:latin typeface="Arial"/>
              <a:ea typeface="Arial"/>
              <a:cs typeface="Arial"/>
              <a:sym typeface="Arial"/>
            </a:endParaRPr>
          </a:p>
          <a:p>
            <a:pPr indent="-3337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5094">
                <a:latin typeface="Arial"/>
                <a:ea typeface="Arial"/>
                <a:cs typeface="Arial"/>
                <a:sym typeface="Arial"/>
              </a:rPr>
              <a:t>Our primary dataset contains six years (2015-2021) worth of SSI’s reported by CA </a:t>
            </a:r>
            <a:r>
              <a:rPr lang="en" sz="5094">
                <a:latin typeface="Arial"/>
                <a:ea typeface="Arial"/>
                <a:cs typeface="Arial"/>
                <a:sym typeface="Arial"/>
              </a:rPr>
              <a:t>hospitals to the CDC and NHSN</a:t>
            </a:r>
            <a:endParaRPr sz="509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8440500" y="0"/>
            <a:ext cx="7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114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600" y="1885375"/>
            <a:ext cx="3625400" cy="26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6846200" y="4399025"/>
            <a:ext cx="9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Source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25" y="859100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693275" y="613900"/>
            <a:ext cx="5451000" cy="4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3486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148">
                <a:solidFill>
                  <a:schemeClr val="dk1"/>
                </a:solidFill>
              </a:rPr>
              <a:t>We plan to build a classification model that will </a:t>
            </a:r>
            <a:r>
              <a:rPr lang="en" sz="5148">
                <a:solidFill>
                  <a:schemeClr val="dk1"/>
                </a:solidFill>
              </a:rPr>
              <a:t>assess</a:t>
            </a:r>
            <a:r>
              <a:rPr lang="en" sz="5148">
                <a:solidFill>
                  <a:schemeClr val="dk1"/>
                </a:solidFill>
              </a:rPr>
              <a:t> the risks of SSI’s based on type of Surgery and aspects of the Facility where it took place</a:t>
            </a:r>
            <a:endParaRPr sz="5148">
              <a:solidFill>
                <a:schemeClr val="dk1"/>
              </a:solidFill>
            </a:endParaRPr>
          </a:p>
          <a:p>
            <a:pPr indent="-33486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148">
                <a:solidFill>
                  <a:schemeClr val="dk1"/>
                </a:solidFill>
              </a:rPr>
              <a:t>Sharp Healthcare has resources that can counteract the limitations within our current databases</a:t>
            </a:r>
            <a:endParaRPr sz="5148">
              <a:solidFill>
                <a:schemeClr val="dk1"/>
              </a:solidFill>
            </a:endParaRPr>
          </a:p>
          <a:p>
            <a:pPr indent="-33486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148">
                <a:solidFill>
                  <a:schemeClr val="dk1"/>
                </a:solidFill>
              </a:rPr>
              <a:t>Our team is personally invested within this issue, and wants to </a:t>
            </a:r>
            <a:r>
              <a:rPr lang="en" sz="5148">
                <a:solidFill>
                  <a:schemeClr val="dk1"/>
                </a:solidFill>
              </a:rPr>
              <a:t>continuously</a:t>
            </a:r>
            <a:r>
              <a:rPr lang="en" sz="5148">
                <a:solidFill>
                  <a:schemeClr val="dk1"/>
                </a:solidFill>
              </a:rPr>
              <a:t> collaborate with Sharp Healthcare to build the most successful SSI prediction model </a:t>
            </a:r>
            <a:endParaRPr sz="5148">
              <a:solidFill>
                <a:schemeClr val="dk1"/>
              </a:solidFill>
            </a:endParaRPr>
          </a:p>
          <a:p>
            <a:pPr indent="-33486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5148">
                <a:solidFill>
                  <a:schemeClr val="dk1"/>
                </a:solidFill>
              </a:rPr>
              <a:t>This has the potential to be used as a standard risk assessment tool within Sharp Healthcare, and can be expanded to other California Healthcare Facilities </a:t>
            </a:r>
            <a:endParaRPr sz="514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8523900" y="136000"/>
            <a:ext cx="6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114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0" y="136000"/>
            <a:ext cx="3634776" cy="470097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411625" y="74500"/>
            <a:ext cx="215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erriweather"/>
                <a:ea typeface="Merriweather"/>
                <a:cs typeface="Merriweather"/>
                <a:sym typeface="Merriweather"/>
              </a:rPr>
              <a:t>Our Model </a:t>
            </a:r>
            <a:endParaRPr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0" y="4774200"/>
            <a:ext cx="78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source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