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i2y8XHtmkHHYF8FJAarwvHUlY+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Raleway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italic.fntdata"/><Relationship Id="rId15" Type="http://customschemas.google.com/relationships/presentationmetadata" Target="metadata"/><Relationship Id="rId14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46524"/>
              </a:buClr>
              <a:buSzPts val="2800"/>
              <a:buFont typeface="Lato"/>
              <a:buChar char="●"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Also make sure to address here: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46524"/>
              </a:buClr>
              <a:buSzPts val="2400"/>
              <a:buFont typeface="Lato"/>
              <a:buChar char="○"/>
            </a:pPr>
            <a:r>
              <a:rPr lang="en-US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Who does it help? Think of the user/customer/persona</a:t>
            </a:r>
            <a:endParaRPr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46524"/>
              </a:buClr>
              <a:buSzPts val="2400"/>
              <a:buFont typeface="Lato"/>
              <a:buChar char="○"/>
            </a:pPr>
            <a:r>
              <a:rPr lang="en-US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What hackathon theme does it connect to and why</a:t>
            </a:r>
            <a:endParaRPr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46524"/>
              </a:buClr>
              <a:buSzPts val="2400"/>
              <a:buFont typeface="Lato"/>
              <a:buChar char="○"/>
            </a:pPr>
            <a:r>
              <a:rPr lang="en-US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What data will you be using (describe briefly)</a:t>
            </a:r>
            <a:endParaRPr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1" marL="685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46524"/>
              </a:buClr>
              <a:buSzPts val="2800"/>
              <a:buFont typeface="Lato"/>
              <a:buChar char="○"/>
            </a:pPr>
            <a:r>
              <a:rPr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Provide additional details about your idea/current development here, including: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67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46524"/>
              </a:buClr>
              <a:buSzPts val="2400"/>
              <a:buFont typeface="Lato"/>
              <a:buChar char="■"/>
            </a:pPr>
            <a:r>
              <a:rPr lang="en-US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can include visuals or a short video (no more than 1 minute), etc. here</a:t>
            </a:r>
            <a:endParaRPr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67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46524"/>
              </a:buClr>
              <a:buSzPts val="2400"/>
              <a:buFont typeface="Lato"/>
              <a:buChar char="■"/>
            </a:pPr>
            <a:r>
              <a:rPr lang="en-US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 did your team collaborate on this idea and will collaborate in the future</a:t>
            </a:r>
            <a:endParaRPr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67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46524"/>
              </a:buClr>
              <a:buSzPts val="2400"/>
              <a:buFont typeface="Lato"/>
              <a:buChar char="■"/>
            </a:pPr>
            <a:r>
              <a:rPr lang="en-US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 can this go to market in the future</a:t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991e0a0e2_2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16991e0a0e2_2_6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16991e0a0e2_2_566"/>
          <p:cNvCxnSpPr/>
          <p:nvPr/>
        </p:nvCxnSpPr>
        <p:spPr>
          <a:xfrm>
            <a:off x="3303633" y="554200"/>
            <a:ext cx="8325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g16991e0a0e2_2_566"/>
          <p:cNvCxnSpPr/>
          <p:nvPr/>
        </p:nvCxnSpPr>
        <p:spPr>
          <a:xfrm>
            <a:off x="3303633" y="6320000"/>
            <a:ext cx="8325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g16991e0a0e2_2_566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g16991e0a0e2_2_566"/>
          <p:cNvSpPr txBox="1"/>
          <p:nvPr>
            <p:ph type="ctrTitle"/>
          </p:nvPr>
        </p:nvSpPr>
        <p:spPr>
          <a:xfrm>
            <a:off x="3162300" y="840300"/>
            <a:ext cx="8442000" cy="205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g16991e0a0e2_2_566"/>
          <p:cNvSpPr txBox="1"/>
          <p:nvPr>
            <p:ph idx="1" type="subTitle"/>
          </p:nvPr>
        </p:nvSpPr>
        <p:spPr>
          <a:xfrm>
            <a:off x="3187022" y="4317933"/>
            <a:ext cx="8442000" cy="1655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g16991e0a0e2_2_566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6991e0a0e2_2_617"/>
          <p:cNvCxnSpPr/>
          <p:nvPr/>
        </p:nvCxnSpPr>
        <p:spPr>
          <a:xfrm>
            <a:off x="566934" y="6320000"/>
            <a:ext cx="11062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g16991e0a0e2_2_617"/>
          <p:cNvCxnSpPr/>
          <p:nvPr/>
        </p:nvCxnSpPr>
        <p:spPr>
          <a:xfrm>
            <a:off x="566934" y="554200"/>
            <a:ext cx="11062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g16991e0a0e2_2_617"/>
          <p:cNvSpPr txBox="1"/>
          <p:nvPr>
            <p:ph hasCustomPrompt="1" type="title"/>
          </p:nvPr>
        </p:nvSpPr>
        <p:spPr>
          <a:xfrm>
            <a:off x="1138600" y="1739800"/>
            <a:ext cx="9914700" cy="205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g16991e0a0e2_2_617"/>
          <p:cNvSpPr txBox="1"/>
          <p:nvPr>
            <p:ph idx="1" type="body"/>
          </p:nvPr>
        </p:nvSpPr>
        <p:spPr>
          <a:xfrm>
            <a:off x="1138600" y="3892600"/>
            <a:ext cx="99147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5" name="Google Shape;65;g16991e0a0e2_2_617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6991e0a0e2_2_623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991e0a0e2_2_6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70" name="Google Shape;70;g16991e0a0e2_2_6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g16991e0a0e2_2_6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g16991e0a0e2_2_6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g16991e0a0e2_2_6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g16991e0a0e2_2_573"/>
          <p:cNvCxnSpPr/>
          <p:nvPr/>
        </p:nvCxnSpPr>
        <p:spPr>
          <a:xfrm>
            <a:off x="566934" y="554200"/>
            <a:ext cx="110625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g16991e0a0e2_2_573"/>
          <p:cNvCxnSpPr/>
          <p:nvPr/>
        </p:nvCxnSpPr>
        <p:spPr>
          <a:xfrm>
            <a:off x="566934" y="6320000"/>
            <a:ext cx="11062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6991e0a0e2_2_573"/>
          <p:cNvSpPr txBox="1"/>
          <p:nvPr>
            <p:ph type="title"/>
          </p:nvPr>
        </p:nvSpPr>
        <p:spPr>
          <a:xfrm>
            <a:off x="541900" y="2409100"/>
            <a:ext cx="11062500" cy="2055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g16991e0a0e2_2_573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g16991e0a0e2_2_578"/>
          <p:cNvCxnSpPr/>
          <p:nvPr/>
        </p:nvCxnSpPr>
        <p:spPr>
          <a:xfrm>
            <a:off x="3303633" y="554200"/>
            <a:ext cx="8325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g16991e0a0e2_2_578"/>
          <p:cNvCxnSpPr/>
          <p:nvPr/>
        </p:nvCxnSpPr>
        <p:spPr>
          <a:xfrm>
            <a:off x="3303633" y="6320000"/>
            <a:ext cx="8325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g16991e0a0e2_2_578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g16991e0a0e2_2_578"/>
          <p:cNvSpPr txBox="1"/>
          <p:nvPr>
            <p:ph type="title"/>
          </p:nvPr>
        </p:nvSpPr>
        <p:spPr>
          <a:xfrm>
            <a:off x="3200333" y="767933"/>
            <a:ext cx="8428800" cy="84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6" name="Google Shape;26;g16991e0a0e2_2_578"/>
          <p:cNvSpPr txBox="1"/>
          <p:nvPr>
            <p:ph idx="1" type="body"/>
          </p:nvPr>
        </p:nvSpPr>
        <p:spPr>
          <a:xfrm>
            <a:off x="3213483" y="2127701"/>
            <a:ext cx="8428800" cy="400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7" name="Google Shape;27;g16991e0a0e2_2_578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g16991e0a0e2_2_585"/>
          <p:cNvCxnSpPr/>
          <p:nvPr/>
        </p:nvCxnSpPr>
        <p:spPr>
          <a:xfrm>
            <a:off x="3303633" y="554200"/>
            <a:ext cx="8325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g16991e0a0e2_2_585"/>
          <p:cNvCxnSpPr/>
          <p:nvPr/>
        </p:nvCxnSpPr>
        <p:spPr>
          <a:xfrm>
            <a:off x="3303633" y="6320000"/>
            <a:ext cx="8325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g16991e0a0e2_2_585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g16991e0a0e2_2_585"/>
          <p:cNvSpPr txBox="1"/>
          <p:nvPr>
            <p:ph type="title"/>
          </p:nvPr>
        </p:nvSpPr>
        <p:spPr>
          <a:xfrm>
            <a:off x="3200333" y="767933"/>
            <a:ext cx="8428800" cy="84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3" name="Google Shape;33;g16991e0a0e2_2_585"/>
          <p:cNvSpPr txBox="1"/>
          <p:nvPr>
            <p:ph idx="1" type="body"/>
          </p:nvPr>
        </p:nvSpPr>
        <p:spPr>
          <a:xfrm>
            <a:off x="3200403" y="2136900"/>
            <a:ext cx="4095300" cy="400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g16991e0a0e2_2_585"/>
          <p:cNvSpPr txBox="1"/>
          <p:nvPr>
            <p:ph idx="2" type="body"/>
          </p:nvPr>
        </p:nvSpPr>
        <p:spPr>
          <a:xfrm>
            <a:off x="7534096" y="2136900"/>
            <a:ext cx="4095300" cy="400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g16991e0a0e2_2_585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6991e0a0e2_2_593"/>
          <p:cNvSpPr txBox="1"/>
          <p:nvPr>
            <p:ph type="title"/>
          </p:nvPr>
        </p:nvSpPr>
        <p:spPr>
          <a:xfrm>
            <a:off x="404400" y="548767"/>
            <a:ext cx="11360700" cy="85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8" name="Google Shape;38;g16991e0a0e2_2_593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g16991e0a0e2_2_596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g16991e0a0e2_2_596"/>
          <p:cNvSpPr txBox="1"/>
          <p:nvPr>
            <p:ph type="title"/>
          </p:nvPr>
        </p:nvSpPr>
        <p:spPr>
          <a:xfrm>
            <a:off x="426000" y="1248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2" name="Google Shape;42;g16991e0a0e2_2_596"/>
          <p:cNvSpPr txBox="1"/>
          <p:nvPr>
            <p:ph idx="1" type="body"/>
          </p:nvPr>
        </p:nvSpPr>
        <p:spPr>
          <a:xfrm>
            <a:off x="426000" y="2462405"/>
            <a:ext cx="3744000" cy="37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" name="Google Shape;43;g16991e0a0e2_2_596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g16991e0a0e2_2_601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6991e0a0e2_2_601"/>
          <p:cNvSpPr txBox="1"/>
          <p:nvPr>
            <p:ph type="title"/>
          </p:nvPr>
        </p:nvSpPr>
        <p:spPr>
          <a:xfrm>
            <a:off x="377471" y="949521"/>
            <a:ext cx="8325600" cy="51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16991e0a0e2_2_601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6991e0a0e2_2_605"/>
          <p:cNvSpPr/>
          <p:nvPr/>
        </p:nvSpPr>
        <p:spPr>
          <a:xfrm>
            <a:off x="6096000" y="167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g16991e0a0e2_2_605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g16991e0a0e2_2_605"/>
          <p:cNvSpPr txBox="1"/>
          <p:nvPr>
            <p:ph type="title"/>
          </p:nvPr>
        </p:nvSpPr>
        <p:spPr>
          <a:xfrm>
            <a:off x="354000" y="1863133"/>
            <a:ext cx="5393700" cy="175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g16991e0a0e2_2_605"/>
          <p:cNvSpPr txBox="1"/>
          <p:nvPr>
            <p:ph idx="1" type="subTitle"/>
          </p:nvPr>
        </p:nvSpPr>
        <p:spPr>
          <a:xfrm>
            <a:off x="354000" y="364716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" name="Google Shape;53;g16991e0a0e2_2_605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g16991e0a0e2_2_605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g16991e0a0e2_2_612"/>
          <p:cNvCxnSpPr/>
          <p:nvPr/>
        </p:nvCxnSpPr>
        <p:spPr>
          <a:xfrm>
            <a:off x="566934" y="6320000"/>
            <a:ext cx="11062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g16991e0a0e2_2_612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6991e0a0e2_2_612"/>
          <p:cNvSpPr txBox="1"/>
          <p:nvPr>
            <p:ph idx="1" type="body"/>
          </p:nvPr>
        </p:nvSpPr>
        <p:spPr>
          <a:xfrm>
            <a:off x="437356" y="5634700"/>
            <a:ext cx="111849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9" name="Google Shape;59;g16991e0a0e2_2_612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6991e0a0e2_2_562"/>
          <p:cNvSpPr txBox="1"/>
          <p:nvPr>
            <p:ph type="title"/>
          </p:nvPr>
        </p:nvSpPr>
        <p:spPr>
          <a:xfrm>
            <a:off x="3200333" y="767933"/>
            <a:ext cx="84288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16991e0a0e2_2_562"/>
          <p:cNvSpPr txBox="1"/>
          <p:nvPr>
            <p:ph idx="1" type="body"/>
          </p:nvPr>
        </p:nvSpPr>
        <p:spPr>
          <a:xfrm>
            <a:off x="3213483" y="2127701"/>
            <a:ext cx="8428800" cy="4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●"/>
              <a:defRPr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■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■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■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16991e0a0e2_2_562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D0D0"/>
            </a:gs>
            <a:gs pos="100000">
              <a:srgbClr val="D9686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100"/>
              <a:t>Sweat Breaker</a:t>
            </a:r>
            <a:endParaRPr/>
          </a:p>
        </p:txBody>
      </p:sp>
      <p:sp>
        <p:nvSpPr>
          <p:cNvPr id="79" name="Google Shape;79;p1"/>
          <p:cNvSpPr txBox="1"/>
          <p:nvPr>
            <p:ph idx="1" type="body"/>
          </p:nvPr>
        </p:nvSpPr>
        <p:spPr>
          <a:xfrm>
            <a:off x="838200" y="1825625"/>
            <a:ext cx="5086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An app to aid community health workers during heat waves.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i="1" lang="en-US"/>
              <a:t>Sweat Breaker</a:t>
            </a:r>
            <a:r>
              <a:rPr lang="en-US"/>
              <a:t> presents an interface of the county’s cooling centers alongside live power outage data to </a:t>
            </a:r>
            <a:r>
              <a:rPr lang="en-US"/>
              <a:t>quickly direct those in need to relief from the heat. </a:t>
            </a:r>
            <a:endParaRPr/>
          </a:p>
        </p:txBody>
      </p:sp>
      <p:sp>
        <p:nvSpPr>
          <p:cNvPr id="80" name="Google Shape;80;p1"/>
          <p:cNvSpPr txBox="1"/>
          <p:nvPr/>
        </p:nvSpPr>
        <p:spPr>
          <a:xfrm>
            <a:off x="11353800" y="0"/>
            <a:ext cx="87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</a:t>
            </a:r>
            <a:endParaRPr/>
          </a:p>
        </p:txBody>
      </p:sp>
      <p:pic>
        <p:nvPicPr>
          <p:cNvPr id="81" name="Google Shape;8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950" y="1158725"/>
            <a:ext cx="4795925" cy="45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D0D0"/>
            </a:gs>
            <a:gs pos="100000">
              <a:srgbClr val="D9686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991e0a0e2_2_6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/>
              <a:t>App Mockup</a:t>
            </a:r>
            <a:endParaRPr sz="3300"/>
          </a:p>
        </p:txBody>
      </p:sp>
      <p:sp>
        <p:nvSpPr>
          <p:cNvPr id="87" name="Google Shape;87;g16991e0a0e2_2_637"/>
          <p:cNvSpPr txBox="1"/>
          <p:nvPr/>
        </p:nvSpPr>
        <p:spPr>
          <a:xfrm>
            <a:off x="11353800" y="0"/>
            <a:ext cx="87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</a:t>
            </a:r>
            <a:endParaRPr/>
          </a:p>
        </p:txBody>
      </p:sp>
      <p:sp>
        <p:nvSpPr>
          <p:cNvPr id="88" name="Google Shape;88;g16991e0a0e2_2_637"/>
          <p:cNvSpPr txBox="1"/>
          <p:nvPr/>
        </p:nvSpPr>
        <p:spPr>
          <a:xfrm>
            <a:off x="723550" y="1981925"/>
            <a:ext cx="39639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Power outage alerts from SDG&amp;E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Locations, hours, and pet policies of cooling centers from Health and Human Services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Exports the selected cooling center to Google Maps for directions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g16991e0a0e2_2_637"/>
          <p:cNvPicPr preferRelativeResize="0"/>
          <p:nvPr/>
        </p:nvPicPr>
        <p:blipFill rotWithShape="1">
          <a:blip r:embed="rId3">
            <a:alphaModFix/>
          </a:blip>
          <a:srcRect b="0" l="2780" r="0" t="0"/>
          <a:stretch/>
        </p:blipFill>
        <p:spPr>
          <a:xfrm>
            <a:off x="5525350" y="-200325"/>
            <a:ext cx="5828450" cy="705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16991e0a0e2_2_6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8001" y="390575"/>
            <a:ext cx="4694351" cy="60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2022-10-11T18:01:25Z</dcterms:created>
  <dc:creator>Amy Schmitz Weiss</dc:creator>
</cp:coreProperties>
</file>