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Nunito"/>
      <p:regular r:id="rId7"/>
      <p:bold r:id="rId8"/>
      <p:italic r:id="rId9"/>
      <p:boldItalic r:id="rId10"/>
    </p:embeddedFont>
    <p:embeddedFont>
      <p:font typeface="Playfair Display"/>
      <p:regular r:id="rId11"/>
      <p:bold r:id="rId12"/>
      <p:italic r:id="rId13"/>
      <p:boldItalic r:id="rId14"/>
    </p:embeddedFont>
    <p:embeddedFont>
      <p:font typeface="Averag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BzlreK20YrmNzR5Ei3YDcTCO0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regular.fntdata"/><Relationship Id="rId10" Type="http://schemas.openxmlformats.org/officeDocument/2006/relationships/font" Target="fonts/Nunito-boldItalic.fntdata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Nunito-italic.fntdata"/><Relationship Id="rId15" Type="http://schemas.openxmlformats.org/officeDocument/2006/relationships/font" Target="fonts/Average-regular.fntdata"/><Relationship Id="rId14" Type="http://schemas.openxmlformats.org/officeDocument/2006/relationships/font" Target="fonts/PlayfairDisplay-bold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78c3eda9e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78c3eda9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9a6c64bd6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9a6c64bd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Char char="○"/>
            </a:pP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there was limited research and data on women. So our first consensus that sphere should be policy changes for more research grounds for females.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Char char="○"/>
            </a:pP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 conclusion, we have identified a great cost with hospitals that could have been avoided. We have identified a preventative care use, especially among low education populations. So how can we close the gap? 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69dbc98673_1_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169dbc98673_1_4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g169dbc98673_1_4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g169dbc98673_1_4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g169dbc98673_1_4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5" name="Google Shape;15;g169dbc98673_1_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g169dbc98673_1_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169dbc98673_1_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g169dbc98673_1_4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19" name="Google Shape;19;g169dbc98673_1_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169dbc98673_1_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g169dbc98673_1_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g169dbc98673_1_4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3" name="Google Shape;23;g169dbc98673_1_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169dbc98673_1_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169dbc98673_1_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g169dbc98673_1_4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27" name="Google Shape;27;g169dbc98673_1_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169dbc98673_1_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169dbc98673_1_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g169dbc98673_1_4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1" name="Google Shape;31;g169dbc98673_1_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169dbc98673_1_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169dbc98673_1_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g169dbc98673_1_4"/>
          <p:cNvSpPr txBox="1"/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5" name="Google Shape;35;g169dbc98673_1_4"/>
          <p:cNvSpPr txBox="1"/>
          <p:nvPr>
            <p:ph idx="1" type="subTitle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g169dbc98673_1_4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9dbc98673_1_104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g169dbc98673_1_104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12" name="Google Shape;112;g169dbc98673_1_10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169dbc98673_1_10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169dbc98673_1_1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g169dbc98673_1_104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116" name="Google Shape;116;g169dbc98673_1_10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169dbc98673_1_10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169dbc98673_1_1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g169dbc98673_1_104"/>
          <p:cNvSpPr txBox="1"/>
          <p:nvPr>
            <p:ph hasCustomPrompt="1" type="title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g169dbc98673_1_104"/>
          <p:cNvSpPr txBox="1"/>
          <p:nvPr>
            <p:ph idx="1" type="body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1" name="Google Shape;121;g169dbc98673_1_104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9dbc98673_1_117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9dbc98673_1_1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6" name="Google Shape;126;g169dbc98673_1_1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27" name="Google Shape;127;g169dbc98673_1_1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169dbc98673_1_1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69dbc98673_1_1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69dbc98673_1_32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g169dbc98673_1_32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40" name="Google Shape;40;g169dbc98673_1_3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169dbc98673_1_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169dbc98673_1_3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g169dbc98673_1_32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44" name="Google Shape;44;g169dbc98673_1_3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169dbc98673_1_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169dbc98673_1_3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g169dbc98673_1_32"/>
          <p:cNvSpPr txBox="1"/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g169dbc98673_1_3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69dbc98673_1_44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169dbc98673_1_4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69dbc98673_1_4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169dbc98673_1_44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4" name="Google Shape;54;g169dbc98673_1_44"/>
          <p:cNvSpPr txBox="1"/>
          <p:nvPr>
            <p:ph idx="1" type="body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g169dbc98673_1_44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9dbc98673_1_51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69dbc98673_1_51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169dbc98673_1_51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169dbc98673_1_51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1" name="Google Shape;61;g169dbc98673_1_51"/>
          <p:cNvSpPr txBox="1"/>
          <p:nvPr>
            <p:ph idx="1" type="body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2" name="Google Shape;62;g169dbc98673_1_51"/>
          <p:cNvSpPr txBox="1"/>
          <p:nvPr>
            <p:ph idx="2" type="body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3" name="Google Shape;63;g169dbc98673_1_5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69dbc98673_1_59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69dbc98673_1_59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169dbc98673_1_5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169dbc98673_1_59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9" name="Google Shape;69;g169dbc98673_1_59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9dbc98673_1_6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69dbc98673_1_65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69dbc98673_1_6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69dbc98673_1_65"/>
          <p:cNvSpPr txBox="1"/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5" name="Google Shape;75;g169dbc98673_1_65"/>
          <p:cNvSpPr txBox="1"/>
          <p:nvPr>
            <p:ph idx="1" type="body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6" name="Google Shape;76;g169dbc98673_1_65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9dbc98673_1_72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69dbc98673_1_72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g169dbc98673_1_72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81" name="Google Shape;81;g169dbc98673_1_72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169dbc98673_1_7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169dbc98673_1_72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g169dbc98673_1_72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g169dbc98673_1_72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86" name="Google Shape;86;g169dbc98673_1_7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169dbc98673_1_7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169dbc98673_1_7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g169dbc98673_1_72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90" name="Google Shape;90;g169dbc98673_1_7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169dbc98673_1_7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169dbc98673_1_7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g169dbc98673_1_72"/>
          <p:cNvSpPr txBox="1"/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94" name="Google Shape;94;g169dbc98673_1_7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9dbc98673_1_9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69dbc98673_1_9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69dbc98673_1_90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69dbc98673_1_90"/>
          <p:cNvSpPr txBox="1"/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0" name="Google Shape;100;g169dbc98673_1_90"/>
          <p:cNvSpPr txBox="1"/>
          <p:nvPr>
            <p:ph idx="1" type="subTitle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g169dbc98673_1_90"/>
          <p:cNvSpPr txBox="1"/>
          <p:nvPr>
            <p:ph idx="2" type="body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g169dbc98673_1_90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9dbc98673_1_98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69dbc98673_1_98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69dbc98673_1_9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69dbc98673_1_98"/>
          <p:cNvSpPr txBox="1"/>
          <p:nvPr>
            <p:ph idx="1" type="body"/>
          </p:nvPr>
        </p:nvSpPr>
        <p:spPr>
          <a:xfrm>
            <a:off x="437367" y="5551333"/>
            <a:ext cx="9886800" cy="8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Google Shape;108;g169dbc98673_1_98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69dbc98673_1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g169dbc98673_1_0"/>
          <p:cNvSpPr txBox="1"/>
          <p:nvPr>
            <p:ph idx="1" type="body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169dbc98673_1_0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78c3eda9e_0_11"/>
          <p:cNvSpPr txBox="1"/>
          <p:nvPr/>
        </p:nvSpPr>
        <p:spPr>
          <a:xfrm>
            <a:off x="399075" y="1969750"/>
            <a:ext cx="11015700" cy="4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None/>
            </a:pPr>
            <a:r>
              <a:t/>
            </a:r>
            <a:endParaRPr b="1" sz="2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Team Idea: 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hange our current culture toward preventative care, and create a movement for female healthcare education.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More research grounds about female health.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verage"/>
              <a:buNone/>
            </a:pPr>
            <a:r>
              <a:t/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rage"/>
              <a:buNone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Who does it help?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Public health officials, policy makers, health-insurance companies 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rage"/>
              <a:buNone/>
            </a:pPr>
            <a:r>
              <a:t/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rage"/>
              <a:buNone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What hackathon theme does it connect to and why?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Tackling Real-world Challenges in Healthcare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What data will you be using?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We used two types of data sets, the first showed rates of preventable hospitalizations under selected medical conditions, and the second showed women ages 18-44 who received preventative services.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g1678c3eda9e_0_11"/>
          <p:cNvSpPr/>
          <p:nvPr/>
        </p:nvSpPr>
        <p:spPr>
          <a:xfrm>
            <a:off x="399063" y="1756650"/>
            <a:ext cx="10858518" cy="4121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666666"/>
                </a:solidFill>
                <a:latin typeface="Arial"/>
              </a:rPr>
              <a:t>Health Disparities Among Under Educated Females:</a:t>
            </a:r>
          </a:p>
        </p:txBody>
      </p:sp>
      <p:sp>
        <p:nvSpPr>
          <p:cNvPr id="136" name="Google Shape;136;g1678c3eda9e_0_11"/>
          <p:cNvSpPr txBox="1"/>
          <p:nvPr/>
        </p:nvSpPr>
        <p:spPr>
          <a:xfrm>
            <a:off x="10435076" y="988550"/>
            <a:ext cx="1557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205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137" name="Google Shape;137;g1678c3eda9e_0_11"/>
          <p:cNvSpPr txBox="1"/>
          <p:nvPr/>
        </p:nvSpPr>
        <p:spPr>
          <a:xfrm>
            <a:off x="399075" y="521525"/>
            <a:ext cx="97293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For-Loop-A-Doop</a:t>
            </a:r>
            <a:endParaRPr b="1" sz="4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9a6c64bd6_0_116"/>
          <p:cNvSpPr txBox="1"/>
          <p:nvPr>
            <p:ph idx="1" type="body"/>
          </p:nvPr>
        </p:nvSpPr>
        <p:spPr>
          <a:xfrm>
            <a:off x="8879650" y="225363"/>
            <a:ext cx="3136200" cy="633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data representing rates of preventable hospitalizations (under selected medical conditions), we calculated there to be 98,716 preventable hospitalizations that occurred from 2016-2020 in San Diego among women.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another data set indicating women ages 18-44 who received preventative services (2016-2022), we concluded many women are not taking advantage of the free preventative services available to them. The lowest percentage of women being those with </a:t>
            </a:r>
            <a:r>
              <a:rPr b="1" lang="en-US" sz="14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education</a:t>
            </a:r>
            <a:r>
              <a:rPr lang="en-US" sz="14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steps include, acquiring data on under-education areas within San Diego county. Targeting those areas to increase awareness and education about free preventative care services for women. This provides a good starting point for assessing quality of health services in the community.</a:t>
            </a:r>
            <a:endParaRPr sz="21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g169a6c64bd6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25" y="37525"/>
            <a:ext cx="8391100" cy="67128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4" name="Google Shape;144;g169a6c64bd6_0_116"/>
          <p:cNvSpPr txBox="1"/>
          <p:nvPr/>
        </p:nvSpPr>
        <p:spPr>
          <a:xfrm>
            <a:off x="11200775" y="-90450"/>
            <a:ext cx="143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205</a:t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2022-10-11T18:01:25Z</dcterms:created>
  <dc:creator>Amy Schmitz Weiss</dc:creator>
</cp:coreProperties>
</file>