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F3F1CF90-1428-F540-94D5-D89A6C160A5E}"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3869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60974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9278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9048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AF00-A726-3249-A2F2-22EE8D233D22}" type="datetimeFigureOut">
              <a:rPr lang="en-US" smtClean="0"/>
              <a:t>10/15/22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26210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1AF00-A726-3249-A2F2-22EE8D233D22}"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0585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1AF00-A726-3249-A2F2-22EE8D233D22}" type="datetimeFigureOut">
              <a:rPr lang="en-US" smtClean="0"/>
              <a:t>10/15/22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28367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1AF00-A726-3249-A2F2-22EE8D233D22}" type="datetimeFigureOut">
              <a:rPr lang="en-US" smtClean="0"/>
              <a:t>10/15/22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1CF90-1428-F540-94D5-D89A6C160A5E}"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409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F71AF00-A726-3249-A2F2-22EE8D233D22}" type="datetimeFigureOut">
              <a:rPr lang="en-US" smtClean="0"/>
              <a:t>10/15/22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45161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1AF00-A726-3249-A2F2-22EE8D233D22}"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291849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1AF00-A726-3249-A2F2-22EE8D233D22}" type="datetimeFigureOut">
              <a:rPr lang="en-US" smtClean="0"/>
              <a:t>10/15/22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85972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F71AF00-A726-3249-A2F2-22EE8D233D22}" type="datetimeFigureOut">
              <a:rPr lang="en-US" smtClean="0"/>
              <a:t>10/15/22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3F1CF90-1428-F540-94D5-D89A6C160A5E}"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1753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D0FA-D82F-2BFC-4F37-6C2A61BC3CC5}"/>
              </a:ext>
            </a:extLst>
          </p:cNvPr>
          <p:cNvSpPr>
            <a:spLocks noGrp="1"/>
          </p:cNvSpPr>
          <p:nvPr>
            <p:ph type="title"/>
          </p:nvPr>
        </p:nvSpPr>
        <p:spPr/>
        <p:txBody>
          <a:bodyPr/>
          <a:lstStyle/>
          <a:p>
            <a:r>
              <a:rPr lang="en-US" dirty="0"/>
              <a:t>Gladiators: DAS(Depression, Anxiety, Stress) Sentiment Hotspots Analysis</a:t>
            </a:r>
          </a:p>
        </p:txBody>
      </p:sp>
      <p:sp>
        <p:nvSpPr>
          <p:cNvPr id="4" name="Content Placeholder 3">
            <a:extLst>
              <a:ext uri="{FF2B5EF4-FFF2-40B4-BE49-F238E27FC236}">
                <a16:creationId xmlns:a16="http://schemas.microsoft.com/office/drawing/2014/main" id="{8C0557CA-B993-4C69-6126-F161361A9622}"/>
              </a:ext>
            </a:extLst>
          </p:cNvPr>
          <p:cNvSpPr>
            <a:spLocks noGrp="1"/>
          </p:cNvSpPr>
          <p:nvPr>
            <p:ph idx="1"/>
          </p:nvPr>
        </p:nvSpPr>
        <p:spPr>
          <a:xfrm>
            <a:off x="1098807" y="1853126"/>
            <a:ext cx="8875816" cy="4836432"/>
          </a:xfrm>
        </p:spPr>
        <p:txBody>
          <a:bodyPr>
            <a:normAutofit fontScale="62500" lnSpcReduction="20000"/>
          </a:bodyPr>
          <a:lstStyle/>
          <a:p>
            <a:r>
              <a:rPr lang="en-US" i="0" u="none" strike="noStrike" dirty="0">
                <a:effectLst/>
              </a:rPr>
              <a:t>Identify and analyze the San Diego area hotspot that generates the most tweets with a predisposition toward one of the three mental health conditions of Depression, Stress, and </a:t>
            </a:r>
            <a:r>
              <a:rPr lang="en-US" dirty="0"/>
              <a:t>A</a:t>
            </a:r>
            <a:r>
              <a:rPr lang="en-US" i="0" u="none" strike="noStrike" dirty="0">
                <a:effectLst/>
              </a:rPr>
              <a:t>nxiety.</a:t>
            </a:r>
          </a:p>
          <a:p>
            <a:r>
              <a:rPr lang="en-US" i="0" u="none" strike="noStrike" dirty="0">
                <a:effectLst/>
              </a:rPr>
              <a:t>The application will help healthcare </a:t>
            </a:r>
            <a:r>
              <a:rPr lang="en-US" dirty="0"/>
              <a:t>organizations</a:t>
            </a:r>
            <a:r>
              <a:rPr lang="en-US" i="0" u="none" strike="noStrike" dirty="0">
                <a:effectLst/>
              </a:rPr>
              <a:t> to find the regions that represent significantly high number of depressive, anxious or stressful sentiments in the tweets. </a:t>
            </a:r>
          </a:p>
          <a:p>
            <a:r>
              <a:rPr lang="en-US" i="0" u="none" strike="noStrike" dirty="0">
                <a:effectLst/>
              </a:rPr>
              <a:t>Through this data healthcare organizations can set up counselling camps in the targeted locations to find potential patients suffering from DAS mood imbalances.</a:t>
            </a:r>
          </a:p>
          <a:p>
            <a:r>
              <a:rPr lang="en-US" dirty="0"/>
              <a:t>Our idea falls into the category of applying AI/ML in the field of healthcare for predictive analytics and decision making to indicate the hotspots with significant number of tweets that show depressive, anxious or stressful sentiments.</a:t>
            </a:r>
          </a:p>
          <a:p>
            <a:r>
              <a:rPr lang="en-US" dirty="0"/>
              <a:t>We use the prelabeled dataset on Kaggle with each tweet targeted to a specific sentiment. We train conventional and BERT transformer based models over this dataset.</a:t>
            </a:r>
          </a:p>
          <a:p>
            <a:r>
              <a:rPr lang="en-US" dirty="0"/>
              <a:t>We then use the tweets from Twitter to classify them into specific category of sentiment for different regions.</a:t>
            </a:r>
          </a:p>
          <a:p>
            <a:r>
              <a:rPr lang="en-US" dirty="0"/>
              <a:t>The classified tweets are then aggregated on the basis of category and geographical region to get the metrics and visualize the results for further investigation.</a:t>
            </a:r>
          </a:p>
          <a:p>
            <a:pPr marL="0" indent="0">
              <a:buNone/>
            </a:pPr>
            <a:r>
              <a:rPr lang="en-US" dirty="0"/>
              <a:t> </a:t>
            </a:r>
          </a:p>
        </p:txBody>
      </p:sp>
      <p:sp>
        <p:nvSpPr>
          <p:cNvPr id="3" name="TextBox 2">
            <a:extLst>
              <a:ext uri="{FF2B5EF4-FFF2-40B4-BE49-F238E27FC236}">
                <a16:creationId xmlns:a16="http://schemas.microsoft.com/office/drawing/2014/main" id="{05CD6C5A-B243-4AD6-B059-A5215FFF854B}"/>
              </a:ext>
            </a:extLst>
          </p:cNvPr>
          <p:cNvSpPr txBox="1"/>
          <p:nvPr/>
        </p:nvSpPr>
        <p:spPr>
          <a:xfrm>
            <a:off x="9974623" y="168442"/>
            <a:ext cx="1191032" cy="400110"/>
          </a:xfrm>
          <a:prstGeom prst="rect">
            <a:avLst/>
          </a:prstGeom>
          <a:noFill/>
        </p:spPr>
        <p:txBody>
          <a:bodyPr wrap="none" rtlCol="0">
            <a:spAutoFit/>
          </a:bodyPr>
          <a:lstStyle/>
          <a:p>
            <a:r>
              <a:rPr lang="en-US" sz="2000" dirty="0"/>
              <a:t>Team 206</a:t>
            </a:r>
          </a:p>
        </p:txBody>
      </p:sp>
    </p:spTree>
    <p:extLst>
      <p:ext uri="{BB962C8B-B14F-4D97-AF65-F5344CB8AC3E}">
        <p14:creationId xmlns:p14="http://schemas.microsoft.com/office/powerpoint/2010/main" val="3208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025EE-F5B8-4D47-DE09-5BBFC5B6C211}"/>
              </a:ext>
            </a:extLst>
          </p:cNvPr>
          <p:cNvSpPr>
            <a:spLocks noGrp="1"/>
          </p:cNvSpPr>
          <p:nvPr>
            <p:ph idx="1"/>
          </p:nvPr>
        </p:nvSpPr>
        <p:spPr>
          <a:xfrm>
            <a:off x="882161" y="581151"/>
            <a:ext cx="10427678" cy="6045279"/>
          </a:xfrm>
        </p:spPr>
        <p:txBody>
          <a:bodyPr>
            <a:normAutofit fontScale="85000" lnSpcReduction="10000"/>
          </a:bodyPr>
          <a:lstStyle/>
          <a:p>
            <a:r>
              <a:rPr lang="en-US" dirty="0"/>
              <a:t>Provide additional details about your idea/current development here, including:</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How did your team collaborate on this idea and will collaborate in the future</a:t>
            </a:r>
          </a:p>
          <a:p>
            <a:pPr marL="457200" lvl="1" indent="0">
              <a:buNone/>
            </a:pPr>
            <a:r>
              <a:rPr lang="en-US" dirty="0">
                <a:sym typeface="Wingdings" pitchFamily="2" charset="2"/>
              </a:rPr>
              <a:t> </a:t>
            </a:r>
            <a:r>
              <a:rPr lang="en-US" dirty="0"/>
              <a:t>We split the tasks into three teams, one dedicated towards data extraction and cleaning, the other two teams focused on data preprocessing and model building. We have a future scope of improving the accuracy of the model and build the web application with interactive user interface. To achieve our goal we will split into two teams, one with focus on model improvement and other with focus on application development. </a:t>
            </a:r>
          </a:p>
          <a:p>
            <a:pPr lvl="1"/>
            <a:r>
              <a:rPr lang="en-US" dirty="0"/>
              <a:t>How can this go to market in the future.</a:t>
            </a:r>
          </a:p>
          <a:p>
            <a:pPr marL="457200" lvl="1" indent="0">
              <a:buNone/>
            </a:pPr>
            <a:r>
              <a:rPr lang="en-US" dirty="0"/>
              <a:t> </a:t>
            </a:r>
            <a:r>
              <a:rPr lang="en-US" dirty="0">
                <a:sym typeface="Wingdings" pitchFamily="2" charset="2"/>
              </a:rPr>
              <a:t> The product will be launched in the market in the form of web application used by healthcare providers to set up camps in the targeted areas. It will be useful for monetary benefit as well as for social campaigns.</a:t>
            </a:r>
            <a:endParaRPr lang="en-US" dirty="0"/>
          </a:p>
          <a:p>
            <a:endParaRPr lang="en-US" dirty="0"/>
          </a:p>
        </p:txBody>
      </p:sp>
      <p:sp>
        <p:nvSpPr>
          <p:cNvPr id="4" name="TextBox 3">
            <a:extLst>
              <a:ext uri="{FF2B5EF4-FFF2-40B4-BE49-F238E27FC236}">
                <a16:creationId xmlns:a16="http://schemas.microsoft.com/office/drawing/2014/main" id="{A25309FE-0523-4D47-BB35-33C22A3F992C}"/>
              </a:ext>
            </a:extLst>
          </p:cNvPr>
          <p:cNvSpPr txBox="1"/>
          <p:nvPr/>
        </p:nvSpPr>
        <p:spPr>
          <a:xfrm>
            <a:off x="10633451" y="0"/>
            <a:ext cx="1191032" cy="400110"/>
          </a:xfrm>
          <a:prstGeom prst="rect">
            <a:avLst/>
          </a:prstGeom>
          <a:noFill/>
        </p:spPr>
        <p:txBody>
          <a:bodyPr wrap="none" rtlCol="0">
            <a:spAutoFit/>
          </a:bodyPr>
          <a:lstStyle/>
          <a:p>
            <a:r>
              <a:rPr lang="en-US" sz="2000" dirty="0"/>
              <a:t>Team 206</a:t>
            </a:r>
          </a:p>
        </p:txBody>
      </p:sp>
      <p:pic>
        <p:nvPicPr>
          <p:cNvPr id="2" name="Picture 1">
            <a:extLst>
              <a:ext uri="{FF2B5EF4-FFF2-40B4-BE49-F238E27FC236}">
                <a16:creationId xmlns:a16="http://schemas.microsoft.com/office/drawing/2014/main" id="{0A755EF3-0604-2553-B8AC-943314F49B9D}"/>
              </a:ext>
            </a:extLst>
          </p:cNvPr>
          <p:cNvPicPr>
            <a:picLocks noChangeAspect="1"/>
          </p:cNvPicPr>
          <p:nvPr/>
        </p:nvPicPr>
        <p:blipFill>
          <a:blip r:embed="rId2"/>
          <a:stretch>
            <a:fillRect/>
          </a:stretch>
        </p:blipFill>
        <p:spPr>
          <a:xfrm>
            <a:off x="1351392" y="1211004"/>
            <a:ext cx="2169407" cy="2217996"/>
          </a:xfrm>
          <a:prstGeom prst="rect">
            <a:avLst/>
          </a:prstGeom>
        </p:spPr>
      </p:pic>
    </p:spTree>
    <p:extLst>
      <p:ext uri="{BB962C8B-B14F-4D97-AF65-F5344CB8AC3E}">
        <p14:creationId xmlns:p14="http://schemas.microsoft.com/office/powerpoint/2010/main" val="2629984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{894B4186-2492-A542-BF97-E20212F0C0BE}tf16401378</Template>
  <TotalTime>2068</TotalTime>
  <Words>369</Words>
  <Application>Microsoft Macintosh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MS Shell Dlg 2</vt:lpstr>
      <vt:lpstr>Wingdings</vt:lpstr>
      <vt:lpstr>Wingdings 3</vt:lpstr>
      <vt:lpstr>Madison</vt:lpstr>
      <vt:lpstr>Gladiators: DAS(Depression, Anxiety, Stress) Sentiment Hotspots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Schmitz Weiss</dc:creator>
  <cp:lastModifiedBy>Microsoft Office User</cp:lastModifiedBy>
  <cp:revision>24</cp:revision>
  <dcterms:created xsi:type="dcterms:W3CDTF">2022-10-11T18:01:25Z</dcterms:created>
  <dcterms:modified xsi:type="dcterms:W3CDTF">2022-10-15T14:18:00Z</dcterms:modified>
</cp:coreProperties>
</file>