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5"/>
    <p:restoredTop sz="94695"/>
  </p:normalViewPr>
  <p:slideViewPr>
    <p:cSldViewPr snapToGrid="0">
      <p:cViewPr varScale="1">
        <p:scale>
          <a:sx n="96" d="100"/>
          <a:sy n="96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302-2789-6DD1-0038-CB641B9B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7E7A-66A9-CA69-E84D-E18CA484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7629-1E6E-4CD8-2D7E-15CF8A7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0241-4653-7F9A-1E40-5E5CA46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50D-C821-DD2C-CB58-80F0E91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B0A-99D4-5C96-CDAB-135F8E0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7D76-CE1F-E703-AD5C-91106F01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FFA4-FDFF-8C11-8682-46E2224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EB7-F8F2-CF0B-F2D5-AA59EAC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FF51-8A93-7526-A7BD-13F76D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B53E-82FB-8A69-3BB1-AEFDF64E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C6F-E65B-C806-70E5-10AEE058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C833-8265-2A5D-4CC8-14EDA66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E1D6-1926-2998-C1BA-6888870E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2AA7-56DD-0B66-CDF0-500BC9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DB6-20FB-7501-5D63-06D525B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1D78-BE22-187F-D555-6BA05AD8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1C4B-B925-A86B-05D3-08FB68D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A608-DE24-72FC-742C-3B8FEB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1FE-14F6-5AF9-025A-07F52193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810-6723-88F2-BE3B-EB24D6E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E10-047F-7C24-B0F2-14976BDA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885-67D2-E5EC-CFFB-A394A0C8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7EF-88C3-3D67-4F0F-4F039C3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AE1-7A49-3138-1F52-E736C2D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49AE-91DB-5723-A629-3A915A69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C317-91EB-0954-A218-947E5800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F9EF-1D78-9348-7AA0-42B5B5F6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13F-91C4-383A-1E6F-4062D13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B008-EE23-33EC-8EE4-345FFAD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A754-60DD-07E9-A5ED-328B2B7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A3A-5A3F-8D7A-E035-EE1F7BB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005D-B60F-DA8E-9397-36F10B2A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41DA-16B7-B21D-9575-728CD74C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78C7-8ECE-A21B-60F7-DD8C425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75D5-2550-8630-B678-F3D58B5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4EC-D882-91BD-6777-5352BF4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816-9A62-5C2B-45BF-715F63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B79FD-2062-36D5-9D68-4045E37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D4-8268-DE5E-592F-F5C992B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2FB4-66A4-0CA9-AE84-A5F84D3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085FA-A5E9-7FE6-52A8-AFEA3F8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7EA-33E1-D2CC-1E05-279584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4C8E-CB7B-93FD-6930-99C8A4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E0EE-390E-8821-EE25-EEED47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9209-02CA-E916-5AAA-A93EA97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0D92-C3A4-4799-3A36-8A18EF2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C90-CA59-8517-64D4-53FF996F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E8CC-BEDB-91C2-FEF0-0D3F5731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26A6-D5F3-BD66-DDB4-3981769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91E-3127-5A78-3465-42C1B35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FBDC-46BE-9C39-B2C6-72323C6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E8-4E27-E942-FFEE-71BB5CAB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8741-938C-708D-8D29-4A47B1D3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3197-7FA5-A83A-5320-92393BB5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FB3C-F80C-92B6-7521-E963992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DD4A-E0AB-A591-7681-FF54834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6E5B-777D-1084-C1D6-09E87369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4624-E2E7-AB4D-32AF-DF93B89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AD84-78F9-44BC-F631-19F54EAC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AD94-B90D-637A-C3F6-67F86366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AF00-A726-3249-A2F2-22EE8D233D22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AE5-3164-4164-EE9D-46C4642F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FA0-3239-18C1-3D6C-659C8C0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CF90-1428-F540-94D5-D89A6C160A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Si++: Carefy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6773562" cy="4351338"/>
          </a:xfrm>
        </p:spPr>
        <p:txBody>
          <a:bodyPr>
            <a:normAutofit/>
          </a:bodyPr>
          <a:lstStyle/>
          <a:p>
            <a:r>
              <a:rPr lang="en-US" dirty="0"/>
              <a:t>For people that live alone, from elders to college students, Carefy is a </a:t>
            </a:r>
            <a:r>
              <a:rPr lang="en-US"/>
              <a:t>self-diagnosis easy to use </a:t>
            </a:r>
            <a:r>
              <a:rPr lang="en-US" dirty="0"/>
              <a:t>app that uses Big Data and Machine Learning AI to analyze symptoms and images to deliver a reasonable </a:t>
            </a:r>
            <a:r>
              <a:rPr lang="en-US"/>
              <a:t>pre-diagnosis.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6C5A-B243-4AD6-B059-A5215FFF854B}"/>
              </a:ext>
            </a:extLst>
          </p:cNvPr>
          <p:cNvSpPr txBox="1"/>
          <p:nvPr/>
        </p:nvSpPr>
        <p:spPr>
          <a:xfrm>
            <a:off x="10633451" y="0"/>
            <a:ext cx="1283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214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92DB52C-FF34-34FE-1ADB-C1163F04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5219700"/>
            <a:ext cx="3289300" cy="1092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F9D5F5-097E-A234-56B3-9F5D4C7D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62" y="1297057"/>
            <a:ext cx="3922643" cy="39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309FE-0523-4D47-BB35-33C22A3F992C}"/>
              </a:ext>
            </a:extLst>
          </p:cNvPr>
          <p:cNvSpPr txBox="1"/>
          <p:nvPr/>
        </p:nvSpPr>
        <p:spPr>
          <a:xfrm>
            <a:off x="10633451" y="0"/>
            <a:ext cx="1283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214</a:t>
            </a:r>
          </a:p>
        </p:txBody>
      </p:sp>
      <p:pic>
        <p:nvPicPr>
          <p:cNvPr id="7" name="Imagen 6" descr="Diagrama, Texto, Aplicación&#10;&#10;Descripción generada automáticamente">
            <a:extLst>
              <a:ext uri="{FF2B5EF4-FFF2-40B4-BE49-F238E27FC236}">
                <a16:creationId xmlns:a16="http://schemas.microsoft.com/office/drawing/2014/main" id="{66E7BDA4-0036-4F99-1868-CAF0ED4A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2400"/>
            <a:ext cx="5874996" cy="3270224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029AA12-9739-7227-DA8C-5927DD2A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404676"/>
            <a:ext cx="5874996" cy="3258241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18C208-8862-9D3E-43E5-AD80DEE1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01" y="3404676"/>
            <a:ext cx="6166049" cy="34226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FA4648-129C-565A-9C26-63BC0FF6C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01" y="400110"/>
            <a:ext cx="6100478" cy="34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B7115-411A-65DF-E9B0-62BBFDC3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43010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Andres</a:t>
            </a:r>
            <a:r>
              <a:rPr lang="es-ES_tradnl" dirty="0"/>
              <a:t> Ortiz</a:t>
            </a:r>
            <a:br>
              <a:rPr lang="es-ES_tradnl" dirty="0"/>
            </a:br>
            <a:r>
              <a:rPr lang="es-ES_tradnl" dirty="0"/>
              <a:t>Olaia Picabea</a:t>
            </a:r>
            <a:br>
              <a:rPr lang="es-ES_tradnl" dirty="0"/>
            </a:br>
            <a:r>
              <a:rPr lang="es-ES_tradnl" dirty="0" err="1"/>
              <a:t>Sebastian</a:t>
            </a:r>
            <a:r>
              <a:rPr lang="es-ES_tradnl" dirty="0"/>
              <a:t> Kloster</a:t>
            </a:r>
            <a:br>
              <a:rPr lang="es-ES_tradnl" dirty="0"/>
            </a:br>
            <a:r>
              <a:rPr lang="es-ES_tradnl" dirty="0"/>
              <a:t>Francisco Castillo</a:t>
            </a:r>
            <a:br>
              <a:rPr lang="es-ES_tradnl" dirty="0"/>
            </a:br>
            <a:r>
              <a:rPr lang="es-ES_tradnl" dirty="0"/>
              <a:t>Manuel Castillo</a:t>
            </a:r>
            <a:br>
              <a:rPr lang="es-ES_tradnl" dirty="0"/>
            </a:br>
            <a:r>
              <a:rPr lang="es-ES_tradnl" dirty="0" err="1"/>
              <a:t>Ethian</a:t>
            </a:r>
            <a:r>
              <a:rPr lang="es-ES_tradnl" dirty="0"/>
              <a:t> </a:t>
            </a:r>
            <a:r>
              <a:rPr lang="es-ES_tradnl" dirty="0" err="1"/>
              <a:t>Chiu</a:t>
            </a:r>
            <a:endParaRPr lang="es-ES_tradnl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ED48997-8245-04D9-C70B-41B0322E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2" y="2218567"/>
            <a:ext cx="3289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Macintosh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Si++: Carefy</vt:lpstr>
      <vt:lpstr>Presentación de PowerPoint</vt:lpstr>
      <vt:lpstr>Andres Ortiz Olaia Picabea Sebastian Kloster Francisco Castillo Manuel Castillo Ethian Chiu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lastModifiedBy>Andres Ortiz Martin</cp:lastModifiedBy>
  <cp:revision>10</cp:revision>
  <dcterms:created xsi:type="dcterms:W3CDTF">2022-10-11T18:01:25Z</dcterms:created>
  <dcterms:modified xsi:type="dcterms:W3CDTF">2022-10-15T16:44:03Z</dcterms:modified>
</cp:coreProperties>
</file>