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50477-791A-0759-AF00-AE8BB436A165}" v="456" dt="2022-10-15T00:27:44.006"/>
    <p1510:client id="{5D3BF093-C0B3-21D1-B72F-97A9B1E47618}" v="50" dt="2022-10-15T16:47:45.140"/>
    <p1510:client id="{66033D13-6F6E-E1ED-CE56-E7C40E066D1E}" v="246" dt="2022-10-15T16:37:36.131"/>
    <p1510:client id="{8E8A1CF3-65C4-0DB6-F004-2BDD8A371A4A}" v="17" dt="2022-10-15T16:41:12.757"/>
    <p1510:client id="{CD85D048-0FB6-0089-6CD0-D7F902BB484B}" v="6" dt="2022-10-13T22:24:42.966"/>
    <p1510:client id="{EF3E53C8-A4B6-5939-625E-6C584D3308FC}" v="2" dt="2022-10-15T16:14:0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0FA-D82F-2BFC-4F37-6C2A61BC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Team Turtle: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557CA-B993-4C69-6126-F161361A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3562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Team Idea: A multi-lingual mobile app, used by medical offices to translate patient forms, documents and voice. </a:t>
            </a:r>
          </a:p>
          <a:p>
            <a:r>
              <a:rPr lang="en-US">
                <a:cs typeface="Calibri"/>
              </a:rPr>
              <a:t>Idea Description: This app will be used when patient's check-in,  in the patient room and in pharmacy. It will help facilitate communication between health care workers and patients. </a:t>
            </a:r>
          </a:p>
          <a:p>
            <a:r>
              <a:rPr lang="en-US">
                <a:cs typeface="Calibri"/>
              </a:rPr>
              <a:t>Who it helps: The implementation of this app in healthcare will benefit those whose primary language is not English. </a:t>
            </a:r>
          </a:p>
          <a:p>
            <a:r>
              <a:rPr lang="en-US">
                <a:cs typeface="Calibri"/>
              </a:rPr>
              <a:t>Hackathon Theme: This app ultimately enhances the patient's experience because it helps facilitates communication between the patient and the healthcare worker to ensure clear understanding. </a:t>
            </a:r>
          </a:p>
          <a:p>
            <a:pPr lvl="1"/>
            <a:r>
              <a:rPr lang="en-US">
                <a:ea typeface="+mn-lt"/>
                <a:cs typeface="+mn-lt"/>
              </a:rPr>
              <a:t>Health Disparities</a:t>
            </a:r>
          </a:p>
          <a:p>
            <a:pPr lvl="1"/>
            <a:r>
              <a:rPr lang="en-US">
                <a:ea typeface="+mn-lt"/>
                <a:cs typeface="+mn-lt"/>
              </a:rPr>
              <a:t>Crush Language barriers</a:t>
            </a:r>
          </a:p>
          <a:p>
            <a:pPr lvl="1"/>
            <a:r>
              <a:rPr lang="en-US">
                <a:ea typeface="+mn-lt"/>
                <a:cs typeface="+mn-lt"/>
              </a:rPr>
              <a:t>Better patient experience </a:t>
            </a:r>
          </a:p>
          <a:p>
            <a:pPr lvl="1"/>
            <a:r>
              <a:rPr lang="en-US">
                <a:cs typeface="Calibri"/>
              </a:rPr>
              <a:t>Health Equity</a:t>
            </a:r>
          </a:p>
          <a:p>
            <a:r>
              <a:rPr lang="en-US">
                <a:cs typeface="Calibri"/>
              </a:rPr>
              <a:t>Data used: </a:t>
            </a:r>
          </a:p>
          <a:p>
            <a:pPr lvl="1"/>
            <a:r>
              <a:rPr lang="en-US">
                <a:cs typeface="Calibri"/>
              </a:rPr>
              <a:t>Top non-English languages spoken in San Diego 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D6C5A-B243-4AD6-B059-A5215FFF854B}"/>
              </a:ext>
            </a:extLst>
          </p:cNvPr>
          <p:cNvSpPr txBox="1"/>
          <p:nvPr/>
        </p:nvSpPr>
        <p:spPr>
          <a:xfrm>
            <a:off x="11592675" y="0"/>
            <a:ext cx="57419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cs typeface="Calibri"/>
              </a:rPr>
              <a:t>220</a:t>
            </a:r>
            <a:endParaRPr lang="en-US" sz="2000"/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53B5295-C9CB-3CAA-8A02-5672E8C7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574100"/>
            <a:ext cx="941295" cy="9136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E9E2ED76-5106-4CC3-BF08-CE60C2E9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294" y="1609165"/>
            <a:ext cx="3863788" cy="3863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5309FE-0523-4D47-BB35-33C22A3F992C}"/>
              </a:ext>
            </a:extLst>
          </p:cNvPr>
          <p:cNvSpPr txBox="1"/>
          <p:nvPr/>
        </p:nvSpPr>
        <p:spPr>
          <a:xfrm>
            <a:off x="11617227" y="0"/>
            <a:ext cx="57419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/>
              <a:t>220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8A060-31B6-813D-94D6-BB3783FE3884}"/>
              </a:ext>
            </a:extLst>
          </p:cNvPr>
          <p:cNvSpPr txBox="1"/>
          <p:nvPr/>
        </p:nvSpPr>
        <p:spPr>
          <a:xfrm>
            <a:off x="610990" y="679482"/>
            <a:ext cx="5395413" cy="437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Mobile App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Kiosk mode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Provides Care Unit with Patient data 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Provides outpatient documents 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Scanning features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Vocal/ Text Translation to Vocal/ Text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Tablet Device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Built with Security in mind: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Memory Encryption 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Communication Encryption to Care Unit's Infrastructure 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Host Mobile App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3792-5727-1E55-BFC0-D937E2520D67}"/>
              </a:ext>
            </a:extLst>
          </p:cNvPr>
          <p:cNvSpPr txBox="1"/>
          <p:nvPr/>
        </p:nvSpPr>
        <p:spPr>
          <a:xfrm>
            <a:off x="6495730" y="4720861"/>
            <a:ext cx="507924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Leveraging Google API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Leveraging Azure AI</a:t>
            </a:r>
          </a:p>
          <a:p>
            <a:pPr marL="285750" indent="-285750" algn="l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Implement parallel to current services hosted at facilities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01F41BD-301B-A4DD-E121-D85A47BE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44" y="1064276"/>
            <a:ext cx="4182533" cy="2086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024ECEEC-C14D-633B-4329-BD5A2C65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36" y="4722504"/>
            <a:ext cx="3627496" cy="1691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998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       Team Turtle: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Schmitz Weiss</dc:creator>
  <cp:revision>54</cp:revision>
  <dcterms:created xsi:type="dcterms:W3CDTF">2022-10-11T18:01:25Z</dcterms:created>
  <dcterms:modified xsi:type="dcterms:W3CDTF">2022-10-15T16:53:28Z</dcterms:modified>
</cp:coreProperties>
</file>