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8302-2789-6DD1-0038-CB641B9B6B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CF7E7A-66A9-CA69-E84D-E18CA484B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FE7629-1E6E-4CD8-2D7E-15CF8A772941}"/>
              </a:ext>
            </a:extLst>
          </p:cNvPr>
          <p:cNvSpPr>
            <a:spLocks noGrp="1"/>
          </p:cNvSpPr>
          <p:nvPr>
            <p:ph type="dt" sz="half" idx="10"/>
          </p:nvPr>
        </p:nvSpPr>
        <p:spPr/>
        <p:txBody>
          <a:bodyPr/>
          <a:lstStyle/>
          <a:p>
            <a:fld id="{CF71AF00-A726-3249-A2F2-22EE8D233D22}" type="datetimeFigureOut">
              <a:rPr lang="en-US" smtClean="0"/>
              <a:t>10/14/2022</a:t>
            </a:fld>
            <a:endParaRPr lang="en-US"/>
          </a:p>
        </p:txBody>
      </p:sp>
      <p:sp>
        <p:nvSpPr>
          <p:cNvPr id="5" name="Footer Placeholder 4">
            <a:extLst>
              <a:ext uri="{FF2B5EF4-FFF2-40B4-BE49-F238E27FC236}">
                <a16:creationId xmlns:a16="http://schemas.microsoft.com/office/drawing/2014/main" id="{EF060241-4653-7F9A-1E40-5E5CA468A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64050D-C821-DD2C-CB58-80F0E91A105A}"/>
              </a:ext>
            </a:extLst>
          </p:cNvPr>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2989951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1B0A-99D4-5C96-CDAB-135F8E07AD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E37D76-CE1F-E703-AD5C-91106F0151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0BFFA4-FDFF-8C11-8682-46E22242592D}"/>
              </a:ext>
            </a:extLst>
          </p:cNvPr>
          <p:cNvSpPr>
            <a:spLocks noGrp="1"/>
          </p:cNvSpPr>
          <p:nvPr>
            <p:ph type="dt" sz="half" idx="10"/>
          </p:nvPr>
        </p:nvSpPr>
        <p:spPr/>
        <p:txBody>
          <a:bodyPr/>
          <a:lstStyle/>
          <a:p>
            <a:fld id="{CF71AF00-A726-3249-A2F2-22EE8D233D22}" type="datetimeFigureOut">
              <a:rPr lang="en-US" smtClean="0"/>
              <a:t>10/14/2022</a:t>
            </a:fld>
            <a:endParaRPr lang="en-US"/>
          </a:p>
        </p:txBody>
      </p:sp>
      <p:sp>
        <p:nvSpPr>
          <p:cNvPr id="5" name="Footer Placeholder 4">
            <a:extLst>
              <a:ext uri="{FF2B5EF4-FFF2-40B4-BE49-F238E27FC236}">
                <a16:creationId xmlns:a16="http://schemas.microsoft.com/office/drawing/2014/main" id="{8154BEB7-F8F2-CF0B-F2D5-AA59EACA69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7FF51-8A93-7526-A7BD-13F76DA02442}"/>
              </a:ext>
            </a:extLst>
          </p:cNvPr>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89196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6BB53E-82FB-8A69-3BB1-AEFDF64EE8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AE0C6F-E65B-C806-70E5-10AEE0580E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FCC833-8265-2A5D-4CC8-14EDA66A889B}"/>
              </a:ext>
            </a:extLst>
          </p:cNvPr>
          <p:cNvSpPr>
            <a:spLocks noGrp="1"/>
          </p:cNvSpPr>
          <p:nvPr>
            <p:ph type="dt" sz="half" idx="10"/>
          </p:nvPr>
        </p:nvSpPr>
        <p:spPr/>
        <p:txBody>
          <a:bodyPr/>
          <a:lstStyle/>
          <a:p>
            <a:fld id="{CF71AF00-A726-3249-A2F2-22EE8D233D22}" type="datetimeFigureOut">
              <a:rPr lang="en-US" smtClean="0"/>
              <a:t>10/14/2022</a:t>
            </a:fld>
            <a:endParaRPr lang="en-US"/>
          </a:p>
        </p:txBody>
      </p:sp>
      <p:sp>
        <p:nvSpPr>
          <p:cNvPr id="5" name="Footer Placeholder 4">
            <a:extLst>
              <a:ext uri="{FF2B5EF4-FFF2-40B4-BE49-F238E27FC236}">
                <a16:creationId xmlns:a16="http://schemas.microsoft.com/office/drawing/2014/main" id="{64FBE1D6-1926-2998-C1BA-6888870E1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DA2AA7-56DD-0B66-CDF0-500BC90E0A49}"/>
              </a:ext>
            </a:extLst>
          </p:cNvPr>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3360557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18DB6-20FB-7501-5D63-06D525B49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421D78-BE22-187F-D555-6BA05AD87E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D1C4B-B925-A86B-05D3-08FB68DDB430}"/>
              </a:ext>
            </a:extLst>
          </p:cNvPr>
          <p:cNvSpPr>
            <a:spLocks noGrp="1"/>
          </p:cNvSpPr>
          <p:nvPr>
            <p:ph type="dt" sz="half" idx="10"/>
          </p:nvPr>
        </p:nvSpPr>
        <p:spPr/>
        <p:txBody>
          <a:bodyPr/>
          <a:lstStyle/>
          <a:p>
            <a:fld id="{CF71AF00-A726-3249-A2F2-22EE8D233D22}" type="datetimeFigureOut">
              <a:rPr lang="en-US" smtClean="0"/>
              <a:t>10/14/2022</a:t>
            </a:fld>
            <a:endParaRPr lang="en-US"/>
          </a:p>
        </p:txBody>
      </p:sp>
      <p:sp>
        <p:nvSpPr>
          <p:cNvPr id="5" name="Footer Placeholder 4">
            <a:extLst>
              <a:ext uri="{FF2B5EF4-FFF2-40B4-BE49-F238E27FC236}">
                <a16:creationId xmlns:a16="http://schemas.microsoft.com/office/drawing/2014/main" id="{9C9BA608-DE24-72FC-742C-3B8FEBA6E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D11FE-14F6-5AF9-025A-07F5219325F4}"/>
              </a:ext>
            </a:extLst>
          </p:cNvPr>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3436625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10810-6723-88F2-BE3B-EB24D6E909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DC8E10-047F-7C24-B0F2-14976BDA7F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AB6885-67D2-E5EC-CFFB-A394A0C8625B}"/>
              </a:ext>
            </a:extLst>
          </p:cNvPr>
          <p:cNvSpPr>
            <a:spLocks noGrp="1"/>
          </p:cNvSpPr>
          <p:nvPr>
            <p:ph type="dt" sz="half" idx="10"/>
          </p:nvPr>
        </p:nvSpPr>
        <p:spPr/>
        <p:txBody>
          <a:bodyPr/>
          <a:lstStyle/>
          <a:p>
            <a:fld id="{CF71AF00-A726-3249-A2F2-22EE8D233D22}" type="datetimeFigureOut">
              <a:rPr lang="en-US" smtClean="0"/>
              <a:t>10/14/2022</a:t>
            </a:fld>
            <a:endParaRPr lang="en-US"/>
          </a:p>
        </p:txBody>
      </p:sp>
      <p:sp>
        <p:nvSpPr>
          <p:cNvPr id="5" name="Footer Placeholder 4">
            <a:extLst>
              <a:ext uri="{FF2B5EF4-FFF2-40B4-BE49-F238E27FC236}">
                <a16:creationId xmlns:a16="http://schemas.microsoft.com/office/drawing/2014/main" id="{087F07EF-88C3-3D67-4F0F-4F039C3E4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9C8AE1-7A49-3138-1F52-E736C2D6D666}"/>
              </a:ext>
            </a:extLst>
          </p:cNvPr>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121022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149AE-91DB-5723-A629-3A915A69FA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78C317-91EB-0954-A218-947E58002C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B9F9EF-1D78-9348-7AA0-42B5B5F6B9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7AE13F-91C4-383A-1E6F-4062D13303D8}"/>
              </a:ext>
            </a:extLst>
          </p:cNvPr>
          <p:cNvSpPr>
            <a:spLocks noGrp="1"/>
          </p:cNvSpPr>
          <p:nvPr>
            <p:ph type="dt" sz="half" idx="10"/>
          </p:nvPr>
        </p:nvSpPr>
        <p:spPr/>
        <p:txBody>
          <a:bodyPr/>
          <a:lstStyle/>
          <a:p>
            <a:fld id="{CF71AF00-A726-3249-A2F2-22EE8D233D22}" type="datetimeFigureOut">
              <a:rPr lang="en-US" smtClean="0"/>
              <a:t>10/14/2022</a:t>
            </a:fld>
            <a:endParaRPr lang="en-US"/>
          </a:p>
        </p:txBody>
      </p:sp>
      <p:sp>
        <p:nvSpPr>
          <p:cNvPr id="6" name="Footer Placeholder 5">
            <a:extLst>
              <a:ext uri="{FF2B5EF4-FFF2-40B4-BE49-F238E27FC236}">
                <a16:creationId xmlns:a16="http://schemas.microsoft.com/office/drawing/2014/main" id="{186FB008-EE23-33EC-8EE4-345FFAD73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AA754-60DD-07E9-A5ED-328B2B78B79A}"/>
              </a:ext>
            </a:extLst>
          </p:cNvPr>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3122545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AA3A-5A3F-8D7A-E035-EE1F7BB56A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B0005D-B60F-DA8E-9397-36F10B2A5E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A41DA-16B7-B21D-9575-728CD74CDF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CA78C7-8ECE-A21B-60F7-DD8C425511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1775D5-2550-8630-B678-F3D58B5CE4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AB04EC-D882-91BD-6777-5352BF4023DB}"/>
              </a:ext>
            </a:extLst>
          </p:cNvPr>
          <p:cNvSpPr>
            <a:spLocks noGrp="1"/>
          </p:cNvSpPr>
          <p:nvPr>
            <p:ph type="dt" sz="half" idx="10"/>
          </p:nvPr>
        </p:nvSpPr>
        <p:spPr/>
        <p:txBody>
          <a:bodyPr/>
          <a:lstStyle/>
          <a:p>
            <a:fld id="{CF71AF00-A726-3249-A2F2-22EE8D233D22}" type="datetimeFigureOut">
              <a:rPr lang="en-US" smtClean="0"/>
              <a:t>10/14/2022</a:t>
            </a:fld>
            <a:endParaRPr lang="en-US"/>
          </a:p>
        </p:txBody>
      </p:sp>
      <p:sp>
        <p:nvSpPr>
          <p:cNvPr id="8" name="Footer Placeholder 7">
            <a:extLst>
              <a:ext uri="{FF2B5EF4-FFF2-40B4-BE49-F238E27FC236}">
                <a16:creationId xmlns:a16="http://schemas.microsoft.com/office/drawing/2014/main" id="{5813E816-9A62-5C2B-45BF-715F6373FC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BB79FD-2062-36D5-9D68-4045E371C21C}"/>
              </a:ext>
            </a:extLst>
          </p:cNvPr>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1365785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44D4-8268-DE5E-592F-F5C992B287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BB2FB4-66A4-0CA9-AE84-A5F84D362491}"/>
              </a:ext>
            </a:extLst>
          </p:cNvPr>
          <p:cNvSpPr>
            <a:spLocks noGrp="1"/>
          </p:cNvSpPr>
          <p:nvPr>
            <p:ph type="dt" sz="half" idx="10"/>
          </p:nvPr>
        </p:nvSpPr>
        <p:spPr/>
        <p:txBody>
          <a:bodyPr/>
          <a:lstStyle/>
          <a:p>
            <a:fld id="{CF71AF00-A726-3249-A2F2-22EE8D233D22}" type="datetimeFigureOut">
              <a:rPr lang="en-US" smtClean="0"/>
              <a:t>10/14/2022</a:t>
            </a:fld>
            <a:endParaRPr lang="en-US"/>
          </a:p>
        </p:txBody>
      </p:sp>
      <p:sp>
        <p:nvSpPr>
          <p:cNvPr id="4" name="Footer Placeholder 3">
            <a:extLst>
              <a:ext uri="{FF2B5EF4-FFF2-40B4-BE49-F238E27FC236}">
                <a16:creationId xmlns:a16="http://schemas.microsoft.com/office/drawing/2014/main" id="{096085FA-A5E9-7FE6-52A8-AFEA3F8D19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82D7EA-33E1-D2CC-1E05-279584E002EB}"/>
              </a:ext>
            </a:extLst>
          </p:cNvPr>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919058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1C4C8E-CB7B-93FD-6930-99C8A47B62BA}"/>
              </a:ext>
            </a:extLst>
          </p:cNvPr>
          <p:cNvSpPr>
            <a:spLocks noGrp="1"/>
          </p:cNvSpPr>
          <p:nvPr>
            <p:ph type="dt" sz="half" idx="10"/>
          </p:nvPr>
        </p:nvSpPr>
        <p:spPr/>
        <p:txBody>
          <a:bodyPr/>
          <a:lstStyle/>
          <a:p>
            <a:fld id="{CF71AF00-A726-3249-A2F2-22EE8D233D22}" type="datetimeFigureOut">
              <a:rPr lang="en-US" smtClean="0"/>
              <a:t>10/14/2022</a:t>
            </a:fld>
            <a:endParaRPr lang="en-US"/>
          </a:p>
        </p:txBody>
      </p:sp>
      <p:sp>
        <p:nvSpPr>
          <p:cNvPr id="3" name="Footer Placeholder 2">
            <a:extLst>
              <a:ext uri="{FF2B5EF4-FFF2-40B4-BE49-F238E27FC236}">
                <a16:creationId xmlns:a16="http://schemas.microsoft.com/office/drawing/2014/main" id="{200CE0EE-390E-8821-EE25-EEED47247E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C69209-02CA-E916-5AAA-A93EA9782EAC}"/>
              </a:ext>
            </a:extLst>
          </p:cNvPr>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134128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0D92-C3A4-4799-3A36-8A18EF21CB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D24C90-CA59-8517-64D4-53FF996FCC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AEE8CC-BEDB-91C2-FEF0-0D3F57317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A526A6-D5F3-BD66-DDB4-3981769DA8AC}"/>
              </a:ext>
            </a:extLst>
          </p:cNvPr>
          <p:cNvSpPr>
            <a:spLocks noGrp="1"/>
          </p:cNvSpPr>
          <p:nvPr>
            <p:ph type="dt" sz="half" idx="10"/>
          </p:nvPr>
        </p:nvSpPr>
        <p:spPr/>
        <p:txBody>
          <a:bodyPr/>
          <a:lstStyle/>
          <a:p>
            <a:fld id="{CF71AF00-A726-3249-A2F2-22EE8D233D22}" type="datetimeFigureOut">
              <a:rPr lang="en-US" smtClean="0"/>
              <a:t>10/14/2022</a:t>
            </a:fld>
            <a:endParaRPr lang="en-US"/>
          </a:p>
        </p:txBody>
      </p:sp>
      <p:sp>
        <p:nvSpPr>
          <p:cNvPr id="6" name="Footer Placeholder 5">
            <a:extLst>
              <a:ext uri="{FF2B5EF4-FFF2-40B4-BE49-F238E27FC236}">
                <a16:creationId xmlns:a16="http://schemas.microsoft.com/office/drawing/2014/main" id="{356A491E-3127-5A78-3465-42C1B35251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DDFBDC-46BE-9C39-B2C6-72323C68E243}"/>
              </a:ext>
            </a:extLst>
          </p:cNvPr>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112129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52DE8-4E27-E942-FFEE-71BB5CABA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418741-938C-708D-8D29-4A47B1D36C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153197-7FA5-A83A-5320-92393BB52E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BCFB3C-F80C-92B6-7521-E963992C5643}"/>
              </a:ext>
            </a:extLst>
          </p:cNvPr>
          <p:cNvSpPr>
            <a:spLocks noGrp="1"/>
          </p:cNvSpPr>
          <p:nvPr>
            <p:ph type="dt" sz="half" idx="10"/>
          </p:nvPr>
        </p:nvSpPr>
        <p:spPr/>
        <p:txBody>
          <a:bodyPr/>
          <a:lstStyle/>
          <a:p>
            <a:fld id="{CF71AF00-A726-3249-A2F2-22EE8D233D22}" type="datetimeFigureOut">
              <a:rPr lang="en-US" smtClean="0"/>
              <a:t>10/14/2022</a:t>
            </a:fld>
            <a:endParaRPr lang="en-US"/>
          </a:p>
        </p:txBody>
      </p:sp>
      <p:sp>
        <p:nvSpPr>
          <p:cNvPr id="6" name="Footer Placeholder 5">
            <a:extLst>
              <a:ext uri="{FF2B5EF4-FFF2-40B4-BE49-F238E27FC236}">
                <a16:creationId xmlns:a16="http://schemas.microsoft.com/office/drawing/2014/main" id="{477CDD4A-E0AB-A591-7681-FF54834C60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F26E5B-777D-1084-C1D6-09E8736970A8}"/>
              </a:ext>
            </a:extLst>
          </p:cNvPr>
          <p:cNvSpPr>
            <a:spLocks noGrp="1"/>
          </p:cNvSpPr>
          <p:nvPr>
            <p:ph type="sldNum" sz="quarter" idx="12"/>
          </p:nvPr>
        </p:nvSpPr>
        <p:spPr/>
        <p:txBody>
          <a:bodyPr/>
          <a:lstStyle/>
          <a:p>
            <a:fld id="{F3F1CF90-1428-F540-94D5-D89A6C160A5E}" type="slidenum">
              <a:rPr lang="en-US" smtClean="0"/>
              <a:t>‹#›</a:t>
            </a:fld>
            <a:endParaRPr lang="en-US"/>
          </a:p>
        </p:txBody>
      </p:sp>
    </p:spTree>
    <p:extLst>
      <p:ext uri="{BB962C8B-B14F-4D97-AF65-F5344CB8AC3E}">
        <p14:creationId xmlns:p14="http://schemas.microsoft.com/office/powerpoint/2010/main" val="1489567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4F4624-E2E7-AB4D-32AF-DF93B89EA5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BBAD84-78F9-44BC-F631-19F54EAC97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2AD94-B90D-637A-C3F6-67F8636686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71AF00-A726-3249-A2F2-22EE8D233D22}" type="datetimeFigureOut">
              <a:rPr lang="en-US" smtClean="0"/>
              <a:t>10/14/2022</a:t>
            </a:fld>
            <a:endParaRPr lang="en-US"/>
          </a:p>
        </p:txBody>
      </p:sp>
      <p:sp>
        <p:nvSpPr>
          <p:cNvPr id="5" name="Footer Placeholder 4">
            <a:extLst>
              <a:ext uri="{FF2B5EF4-FFF2-40B4-BE49-F238E27FC236}">
                <a16:creationId xmlns:a16="http://schemas.microsoft.com/office/drawing/2014/main" id="{1BA27AE5-3164-4164-EE9D-46C4642F1F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112FA0-3239-18C1-3D6C-659C8C0C8C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1CF90-1428-F540-94D5-D89A6C160A5E}" type="slidenum">
              <a:rPr lang="en-US" smtClean="0"/>
              <a:t>‹#›</a:t>
            </a:fld>
            <a:endParaRPr lang="en-US"/>
          </a:p>
        </p:txBody>
      </p:sp>
    </p:spTree>
    <p:extLst>
      <p:ext uri="{BB962C8B-B14F-4D97-AF65-F5344CB8AC3E}">
        <p14:creationId xmlns:p14="http://schemas.microsoft.com/office/powerpoint/2010/main" val="4066424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1D0FA-D82F-2BFC-4F37-6C2A61BC3CC5}"/>
              </a:ext>
            </a:extLst>
          </p:cNvPr>
          <p:cNvSpPr>
            <a:spLocks noGrp="1"/>
          </p:cNvSpPr>
          <p:nvPr>
            <p:ph type="title"/>
          </p:nvPr>
        </p:nvSpPr>
        <p:spPr>
          <a:xfrm>
            <a:off x="838200" y="400110"/>
            <a:ext cx="10515600" cy="1038273"/>
          </a:xfrm>
        </p:spPr>
        <p:txBody>
          <a:bodyPr/>
          <a:lstStyle/>
          <a:p>
            <a:r>
              <a:rPr lang="en-US" dirty="0"/>
              <a:t>Data Tribe: Disease Identification</a:t>
            </a:r>
          </a:p>
        </p:txBody>
      </p:sp>
      <p:sp>
        <p:nvSpPr>
          <p:cNvPr id="4" name="Content Placeholder 3">
            <a:extLst>
              <a:ext uri="{FF2B5EF4-FFF2-40B4-BE49-F238E27FC236}">
                <a16:creationId xmlns:a16="http://schemas.microsoft.com/office/drawing/2014/main" id="{8C0557CA-B993-4C69-6126-F161361A9622}"/>
              </a:ext>
            </a:extLst>
          </p:cNvPr>
          <p:cNvSpPr>
            <a:spLocks noGrp="1"/>
          </p:cNvSpPr>
          <p:nvPr>
            <p:ph idx="1"/>
          </p:nvPr>
        </p:nvSpPr>
        <p:spPr>
          <a:xfrm>
            <a:off x="838200" y="1438383"/>
            <a:ext cx="11069548" cy="4808306"/>
          </a:xfrm>
        </p:spPr>
        <p:txBody>
          <a:bodyPr>
            <a:normAutofit fontScale="92500" lnSpcReduction="10000"/>
          </a:bodyPr>
          <a:lstStyle/>
          <a:p>
            <a:r>
              <a:rPr lang="en-US" b="1" i="0" dirty="0">
                <a:solidFill>
                  <a:srgbClr val="24292F"/>
                </a:solidFill>
                <a:effectLst/>
              </a:rPr>
              <a:t>Artificial intelligence (AI) is predicted to have profound effects on the future of video capsule endoscopy (VCE) technology. So, our job is to build a machine learning/deep learning model to recognize the disease label of the respective images.</a:t>
            </a:r>
          </a:p>
          <a:p>
            <a:r>
              <a:rPr lang="en-US" dirty="0">
                <a:solidFill>
                  <a:srgbClr val="24292F"/>
                </a:solidFill>
                <a:latin typeface="-apple-system"/>
              </a:rPr>
              <a:t>The goal is to build a deep learning model to classify images based on disease labels. The algorithms we are planning to use are deep neural networks, pretrained models to get better accuracy</a:t>
            </a:r>
            <a:r>
              <a:rPr lang="en-US" b="1" dirty="0">
                <a:solidFill>
                  <a:srgbClr val="24292F"/>
                </a:solidFill>
                <a:latin typeface="-apple-system"/>
              </a:rPr>
              <a:t>.</a:t>
            </a:r>
          </a:p>
          <a:p>
            <a:r>
              <a:rPr lang="en-US" dirty="0"/>
              <a:t>The project is useful in health care field particularly to identify chronic and malignant diseases in children and adults. </a:t>
            </a:r>
          </a:p>
          <a:p>
            <a:r>
              <a:rPr lang="en-US" dirty="0"/>
              <a:t>The hackathon them it is connected to Artificial intelligence/ Machine learning. We leverage AI/ML algorithms to help support diagnostics.</a:t>
            </a:r>
          </a:p>
          <a:p>
            <a:r>
              <a:rPr lang="en-US" dirty="0"/>
              <a:t>The data we are planning to use is </a:t>
            </a:r>
            <a:r>
              <a:rPr lang="en-US" dirty="0" err="1"/>
              <a:t>Kvasir</a:t>
            </a:r>
            <a:r>
              <a:rPr lang="en-US" dirty="0"/>
              <a:t>-capsule image data. It has nearly 70k images and their respective disease labels.</a:t>
            </a:r>
          </a:p>
        </p:txBody>
      </p:sp>
      <p:sp>
        <p:nvSpPr>
          <p:cNvPr id="3" name="TextBox 2">
            <a:extLst>
              <a:ext uri="{FF2B5EF4-FFF2-40B4-BE49-F238E27FC236}">
                <a16:creationId xmlns:a16="http://schemas.microsoft.com/office/drawing/2014/main" id="{05CD6C5A-B243-4AD6-B059-A5215FFF854B}"/>
              </a:ext>
            </a:extLst>
          </p:cNvPr>
          <p:cNvSpPr txBox="1"/>
          <p:nvPr/>
        </p:nvSpPr>
        <p:spPr>
          <a:xfrm>
            <a:off x="10633451" y="0"/>
            <a:ext cx="1191032" cy="400110"/>
          </a:xfrm>
          <a:prstGeom prst="rect">
            <a:avLst/>
          </a:prstGeom>
          <a:noFill/>
        </p:spPr>
        <p:txBody>
          <a:bodyPr wrap="none" rtlCol="0">
            <a:spAutoFit/>
          </a:bodyPr>
          <a:lstStyle/>
          <a:p>
            <a:r>
              <a:rPr lang="en-US" sz="2000" dirty="0"/>
              <a:t>Team 225</a:t>
            </a:r>
          </a:p>
        </p:txBody>
      </p:sp>
    </p:spTree>
    <p:extLst>
      <p:ext uri="{BB962C8B-B14F-4D97-AF65-F5344CB8AC3E}">
        <p14:creationId xmlns:p14="http://schemas.microsoft.com/office/powerpoint/2010/main" val="3208484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7025EE-F5B8-4D47-DE09-5BBFC5B6C211}"/>
              </a:ext>
            </a:extLst>
          </p:cNvPr>
          <p:cNvSpPr>
            <a:spLocks noGrp="1"/>
          </p:cNvSpPr>
          <p:nvPr>
            <p:ph idx="1"/>
          </p:nvPr>
        </p:nvSpPr>
        <p:spPr>
          <a:xfrm>
            <a:off x="882161" y="534256"/>
            <a:ext cx="10427678" cy="5609690"/>
          </a:xfrm>
        </p:spPr>
        <p:txBody>
          <a:bodyPr/>
          <a:lstStyle/>
          <a:p>
            <a:pPr marL="0" indent="0">
              <a:buNone/>
            </a:pPr>
            <a:endParaRPr lang="en-US" dirty="0"/>
          </a:p>
          <a:p>
            <a:pPr marL="457200" lvl="1" indent="0">
              <a:buNone/>
            </a:pPr>
            <a:endParaRPr lang="en-US" dirty="0"/>
          </a:p>
          <a:p>
            <a:endParaRPr lang="en-US" dirty="0"/>
          </a:p>
        </p:txBody>
      </p:sp>
      <p:sp>
        <p:nvSpPr>
          <p:cNvPr id="4" name="TextBox 3">
            <a:extLst>
              <a:ext uri="{FF2B5EF4-FFF2-40B4-BE49-F238E27FC236}">
                <a16:creationId xmlns:a16="http://schemas.microsoft.com/office/drawing/2014/main" id="{A25309FE-0523-4D47-BB35-33C22A3F992C}"/>
              </a:ext>
            </a:extLst>
          </p:cNvPr>
          <p:cNvSpPr txBox="1"/>
          <p:nvPr/>
        </p:nvSpPr>
        <p:spPr>
          <a:xfrm>
            <a:off x="10634073" y="0"/>
            <a:ext cx="1191032" cy="400110"/>
          </a:xfrm>
          <a:prstGeom prst="rect">
            <a:avLst/>
          </a:prstGeom>
          <a:noFill/>
        </p:spPr>
        <p:txBody>
          <a:bodyPr wrap="none" rtlCol="0">
            <a:spAutoFit/>
          </a:bodyPr>
          <a:lstStyle/>
          <a:p>
            <a:r>
              <a:rPr lang="en-US" sz="2000" dirty="0"/>
              <a:t>Team 225</a:t>
            </a:r>
          </a:p>
        </p:txBody>
      </p:sp>
      <p:pic>
        <p:nvPicPr>
          <p:cNvPr id="5" name="Picture 4" descr="A picture containing text&#10;&#10;Description automatically generated">
            <a:extLst>
              <a:ext uri="{FF2B5EF4-FFF2-40B4-BE49-F238E27FC236}">
                <a16:creationId xmlns:a16="http://schemas.microsoft.com/office/drawing/2014/main" id="{73B92AFA-5E17-42EF-5EEF-F44EE46768F0}"/>
              </a:ext>
            </a:extLst>
          </p:cNvPr>
          <p:cNvPicPr>
            <a:picLocks noChangeAspect="1"/>
          </p:cNvPicPr>
          <p:nvPr/>
        </p:nvPicPr>
        <p:blipFill>
          <a:blip r:embed="rId2"/>
          <a:stretch>
            <a:fillRect/>
          </a:stretch>
        </p:blipFill>
        <p:spPr>
          <a:xfrm>
            <a:off x="987477" y="714054"/>
            <a:ext cx="3333107" cy="2714946"/>
          </a:xfrm>
          <a:prstGeom prst="rect">
            <a:avLst/>
          </a:prstGeom>
        </p:spPr>
      </p:pic>
      <p:pic>
        <p:nvPicPr>
          <p:cNvPr id="8" name="Picture 7" descr="Diagram, shape&#10;&#10;Description automatically generated">
            <a:extLst>
              <a:ext uri="{FF2B5EF4-FFF2-40B4-BE49-F238E27FC236}">
                <a16:creationId xmlns:a16="http://schemas.microsoft.com/office/drawing/2014/main" id="{67BA3680-AE8C-DD5B-0265-1DC247CAA537}"/>
              </a:ext>
            </a:extLst>
          </p:cNvPr>
          <p:cNvPicPr>
            <a:picLocks noChangeAspect="1"/>
          </p:cNvPicPr>
          <p:nvPr/>
        </p:nvPicPr>
        <p:blipFill>
          <a:blip r:embed="rId3"/>
          <a:stretch>
            <a:fillRect/>
          </a:stretch>
        </p:blipFill>
        <p:spPr>
          <a:xfrm>
            <a:off x="4594263" y="952255"/>
            <a:ext cx="6215865" cy="2476745"/>
          </a:xfrm>
          <a:prstGeom prst="rect">
            <a:avLst/>
          </a:prstGeom>
        </p:spPr>
      </p:pic>
      <p:sp>
        <p:nvSpPr>
          <p:cNvPr id="10" name="TextBox 9">
            <a:extLst>
              <a:ext uri="{FF2B5EF4-FFF2-40B4-BE49-F238E27FC236}">
                <a16:creationId xmlns:a16="http://schemas.microsoft.com/office/drawing/2014/main" id="{FCB3258A-EC91-5E05-4933-9648700A576C}"/>
              </a:ext>
            </a:extLst>
          </p:cNvPr>
          <p:cNvSpPr txBox="1"/>
          <p:nvPr/>
        </p:nvSpPr>
        <p:spPr>
          <a:xfrm>
            <a:off x="987477" y="3606229"/>
            <a:ext cx="10217046" cy="2862322"/>
          </a:xfrm>
          <a:prstGeom prst="rect">
            <a:avLst/>
          </a:prstGeom>
          <a:noFill/>
        </p:spPr>
        <p:txBody>
          <a:bodyPr wrap="square">
            <a:spAutoFit/>
          </a:bodyPr>
          <a:lstStyle/>
          <a:p>
            <a:pPr marL="285750" indent="-285750">
              <a:buFont typeface="Arial" panose="020B0604020202020204" pitchFamily="34" charset="0"/>
              <a:buChar char="•"/>
            </a:pPr>
            <a:r>
              <a:rPr lang="en-US" sz="1800" dirty="0"/>
              <a:t>We as a team collaborate on this idea by hosting weakly team meetings, creating a supportive environment, identifying each person's strengths, communicating expectations clearly, and mainly brainstorming the ideas related to health care field which will be helpful to the doctors or patients.  We plan to collaborate same as before and we would treat mistakes as an opportunity to learn.</a:t>
            </a:r>
          </a:p>
          <a:p>
            <a:endParaRPr lang="en-US" sz="1800" dirty="0"/>
          </a:p>
          <a:p>
            <a:pPr marL="285750" indent="-285750">
              <a:buFont typeface="Arial" panose="020B0604020202020204" pitchFamily="34" charset="0"/>
              <a:buChar char="•"/>
            </a:pPr>
            <a:r>
              <a:rPr lang="en-US" sz="1800" dirty="0"/>
              <a:t>This project has potential to go into the market once it’s succeeded and gives best accuracy. We will build a mobile application/website which takes input image and gives output results. Currently, we are doing this for one disease but in future we can extend it to many diseases so it will be easy for doctors as well as to patients/people who doesn’t have any medical knowledge to identify diseases just using our website/application from images</a:t>
            </a:r>
            <a:endParaRPr lang="en-US" dirty="0"/>
          </a:p>
        </p:txBody>
      </p:sp>
    </p:spTree>
    <p:extLst>
      <p:ext uri="{BB962C8B-B14F-4D97-AF65-F5344CB8AC3E}">
        <p14:creationId xmlns:p14="http://schemas.microsoft.com/office/powerpoint/2010/main" val="2629984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309</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-apple-system</vt:lpstr>
      <vt:lpstr>Arial</vt:lpstr>
      <vt:lpstr>Calibri</vt:lpstr>
      <vt:lpstr>Calibri Light</vt:lpstr>
      <vt:lpstr>Office Theme</vt:lpstr>
      <vt:lpstr>Data Tribe: Disease Identification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Schmitz Weiss</dc:creator>
  <cp:lastModifiedBy>Saiprasanth Paladugula</cp:lastModifiedBy>
  <cp:revision>10</cp:revision>
  <dcterms:created xsi:type="dcterms:W3CDTF">2022-10-11T18:01:25Z</dcterms:created>
  <dcterms:modified xsi:type="dcterms:W3CDTF">2022-10-15T06:27:24Z</dcterms:modified>
</cp:coreProperties>
</file>