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StmFU12sI4spqeY9DcOQyRUY7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-164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Efficient Insurance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2152750"/>
            <a:ext cx="108426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idea: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 trust in the individual that their health insurance plan will meet their needs in a timely manner and at minimal costs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app where users can choose the most fitting insurance plan based on their short- and long-term needs (urgency, costs, availability…), and be able to choose from the best available option of health service recommended to them.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Interconnectedness between all parties on one platform allows easier access to adequate insurance and efficient services.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0633451" y="0"/>
            <a:ext cx="15579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302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37500" y="697150"/>
            <a:ext cx="11517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Issue: Most are uninformed about healthcare benefits + Inability to find a healthcare provider in a timely manner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1. What your health insurance covers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2. What you can do/How you can apply your insurance plan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700" y="4822113"/>
            <a:ext cx="3298474" cy="19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363" y="4966438"/>
            <a:ext cx="29432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441575" y="5395250"/>
            <a:ext cx="869100" cy="9222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324950" y="5030050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Government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310675" y="5656250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Employer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82975" y="5548550"/>
            <a:ext cx="12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Insurance Company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612550" y="6282450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82161" y="723656"/>
            <a:ext cx="104276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Insurance Condition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0633451" y="0"/>
            <a:ext cx="15579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302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854975" y="1324950"/>
            <a:ext cx="689100" cy="20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681725" y="1117800"/>
            <a:ext cx="23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Insurance Plan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823550" y="1827150"/>
            <a:ext cx="689100" cy="20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3649500" y="1620000"/>
            <a:ext cx="48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Provider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44600" y="108050"/>
            <a:ext cx="42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latin typeface="Calibri"/>
                <a:ea typeface="Calibri"/>
                <a:cs typeface="Calibri"/>
                <a:sym typeface="Calibri"/>
              </a:rPr>
              <a:t>User Experience (Simplified)</a:t>
            </a:r>
            <a:endParaRPr sz="2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64425" y="873175"/>
            <a:ext cx="689100" cy="20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5" y="3507550"/>
            <a:ext cx="3312100" cy="31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050" y="4245425"/>
            <a:ext cx="5221499" cy="134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3792125" y="2329325"/>
            <a:ext cx="689100" cy="20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4554475" y="2193088"/>
            <a:ext cx="489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More specifics: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-time/urgency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-availability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-costs		-cultural values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8912702" y="458875"/>
            <a:ext cx="3071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Smith John, MD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Plan: PPO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~2.1 miles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Available in 3 days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Costs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Bilingual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CVS Minute Clinic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	Plan: HMO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	~1.2 miles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	Hours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8125" y="4130296"/>
            <a:ext cx="2805675" cy="157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 flipH="1" rot="10800000">
            <a:off x="7629225" y="2044375"/>
            <a:ext cx="689100" cy="954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2022-10-11T18:01:25Z</dcterms:created>
  <dc:creator>Amy Schmitz Weiss</dc:creator>
</cp:coreProperties>
</file>