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4" autoAdjust="0"/>
    <p:restoredTop sz="94660"/>
  </p:normalViewPr>
  <p:slideViewPr>
    <p:cSldViewPr snapToGrid="0">
      <p:cViewPr>
        <p:scale>
          <a:sx n="196" d="100"/>
          <a:sy n="196" d="100"/>
        </p:scale>
        <p:origin x="-3672" y="-4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833A-70B4-8695-125C-1A4D0AAF0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FB205-4B4A-A07C-C699-9E59C121A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B9BF6-A309-6C09-CF9F-1B5F0B59B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95E8-1AAC-4A45-8914-DAB14E419618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A8068-F25C-FCED-A2E1-254D9A52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0D304-6B36-3D00-D263-CC096972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4229-BCBE-44AB-A4E6-A6FCCA181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3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C594-D649-ABBC-D443-7248CEBE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175C3-3D51-5FFC-D32D-0407458E5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3CF18-70E5-9D37-88C6-713151AD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95E8-1AAC-4A45-8914-DAB14E419618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D9E38-DDF1-15FD-0C11-4C234D75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DCEA4-AB05-6430-7148-36B0F4B2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4229-BCBE-44AB-A4E6-A6FCCA181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3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F7A0B-38F5-FC08-2115-61A0D3B42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7C4BE-74C9-3D72-CF85-29E211BD9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A6AA5-AAEC-8D76-B15C-38BA871F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95E8-1AAC-4A45-8914-DAB14E419618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47A80-432A-5977-7810-4A6285C8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2C42-2BB4-B6B1-5DDE-A81B7B13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4229-BCBE-44AB-A4E6-A6FCCA181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5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902A-AA8B-EEF4-27C7-48896F46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FE7DD-31FB-208D-9901-303F9040B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D28FF-7F8C-3ECA-B840-ABD7032B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95E8-1AAC-4A45-8914-DAB14E419618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2E6CB-3D8B-472B-6BA5-6F5F460E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93826-CACB-5DB2-8C61-F088507D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4229-BCBE-44AB-A4E6-A6FCCA181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2F8C-4B51-7223-B2E3-B8AB542C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10851-2E78-426A-198A-1DD676A69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C72AB-7047-E304-BA2C-15181F15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95E8-1AAC-4A45-8914-DAB14E419618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72ABB-9F94-4B36-CF9A-72D5F3248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2F81B-A449-5FC6-1A38-42F79577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4229-BCBE-44AB-A4E6-A6FCCA181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7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A6FD-B233-E2D7-D3D5-1EE239A8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402A1-4C02-CE9E-0D28-281B36CCC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D294F-2278-7179-4FC3-C09C66523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1D03D-5D9E-3FA8-5532-45717B19D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95E8-1AAC-4A45-8914-DAB14E419618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4F9CF-7F7A-3FCA-E384-5459A526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5FF96-9377-9D30-BE3A-FC090F40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4229-BCBE-44AB-A4E6-A6FCCA181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68AD-B70A-9C12-654C-48A18577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F6E6F-63EB-3ACC-1713-5D7C08865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B6ED2-F628-380A-2956-448CBE580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C88D1-08C2-B9EE-F976-48174AA18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38800-F6C7-C700-C8E5-55501AA7D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1288B-446B-FDFA-B1B6-BDE1938D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95E8-1AAC-4A45-8914-DAB14E419618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58E46-3F83-2646-B76D-DFA592CD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4FE49-E542-4215-7377-A96D94FB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4229-BCBE-44AB-A4E6-A6FCCA181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6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3C22-E864-0C7F-0B69-9000F04C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F06FE-2969-34BB-0854-AC068C12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95E8-1AAC-4A45-8914-DAB14E419618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9DF40-C83B-F333-E2F1-3CF024BA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BE622-EEFB-8FD5-8F54-2321DEB0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4229-BCBE-44AB-A4E6-A6FCCA181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1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2AA33-88B1-4519-B640-8E9790C1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95E8-1AAC-4A45-8914-DAB14E419618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64440-E1F0-4CE3-4BBB-EC54814E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92267-105D-FD1C-7809-873231F9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4229-BCBE-44AB-A4E6-A6FCCA181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6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9410-7068-BEC2-1103-2C342A7B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5DFA-E765-5B60-DB3A-504CDAD11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E64FF-CC6F-9CFB-67AA-4D3210258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50B24-62A7-EE06-6E19-1A30339B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95E8-1AAC-4A45-8914-DAB14E419618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C04D3-A1EC-FF5B-E1A3-C282959A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9A96E-DAC0-FB25-C210-76D80FCD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4229-BCBE-44AB-A4E6-A6FCCA181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3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12AA-CF06-38D9-F39C-87DD69900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4BF6A4-8975-224C-8103-F16654E06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918C3-9C08-D341-07AE-593F58E00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01C45-9E63-7CA5-90A7-0710DCF5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95E8-1AAC-4A45-8914-DAB14E419618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A7F04-F26A-9C62-F499-A4B708BD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9D690-7A5B-CEDC-36BB-D493E520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4229-BCBE-44AB-A4E6-A6FCCA181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7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D2134D-F8E5-56E3-DC3E-BF7252815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144A4-8164-9D9E-C7B2-DAC9AD642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E560-DD74-2F23-B3FD-50B11F5FD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595E8-1AAC-4A45-8914-DAB14E419618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C162-666F-1885-B8DC-D81912BEA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A926D-723C-ABB8-4695-0DA463E73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4229-BCBE-44AB-A4E6-A6FCCA181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5F5C59-DF0E-F544-ECEE-B51E0FAC76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4C14AE0-9A23-05AE-9384-8545E020B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7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29967C9-EFA8-F468-9118-4FE974AA8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8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67EFFE81-BB0C-AD5F-524F-92A2E9E1C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4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83C0451-463A-BD5A-4777-BD6CCF261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6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8EC9-1A4E-77A6-8B20-0AA62C93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0E00E89-9C52-99F0-1220-303F12B84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7" name="Picture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FB44B1E2-6F24-C32B-17FF-459EB82DD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51A316C-135C-7455-EA1C-638D6B2B0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200"/>
            <a:ext cx="12192000" cy="698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1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5E26794-7B8B-EDB2-2184-56AAFB0C1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3896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Bernardette Solares Bolanos</dc:creator>
  <cp:lastModifiedBy>Bernardette Solares Bolanos</cp:lastModifiedBy>
  <cp:revision>1</cp:revision>
  <dcterms:created xsi:type="dcterms:W3CDTF">2022-10-15T13:20:36Z</dcterms:created>
  <dcterms:modified xsi:type="dcterms:W3CDTF">2022-10-15T16:51:19Z</dcterms:modified>
</cp:coreProperties>
</file>