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8" r:id="rId3"/>
    <p:sldId id="271" r:id="rId4"/>
    <p:sldId id="263" r:id="rId5"/>
    <p:sldId id="270" r:id="rId6"/>
    <p:sldId id="260" r:id="rId7"/>
    <p:sldId id="273" r:id="rId8"/>
    <p:sldId id="257" r:id="rId9"/>
    <p:sldId id="262" r:id="rId10"/>
    <p:sldId id="261" r:id="rId11"/>
    <p:sldId id="272" r:id="rId12"/>
    <p:sldId id="265" r:id="rId13"/>
    <p:sldId id="266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New York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1555B-3A57-1C4A-8043-737BB5F77015}" v="30" dt="2022-10-15T16:37:25.577"/>
    <p1510:client id="{61099BA8-06C4-3C45-90AA-524BA874A0CB}" v="33" dt="2022-10-15T02:28:00.564"/>
    <p1510:client id="{D1287531-17A2-2E46-8784-696C7DD847E3}" v="209" dt="2022-10-15T03:01:14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805"/>
  </p:normalViewPr>
  <p:slideViewPr>
    <p:cSldViewPr snapToGrid="0">
      <p:cViewPr>
        <p:scale>
          <a:sx n="80" d="100"/>
          <a:sy n="80" d="100"/>
        </p:scale>
        <p:origin x="6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anguinet" userId="70e30690d3735d9b" providerId="LiveId" clId="{61099BA8-06C4-3C45-90AA-524BA874A0CB}"/>
    <pc:docChg chg="custSel addSld modSld">
      <pc:chgData name="Mario Sanguinet" userId="70e30690d3735d9b" providerId="LiveId" clId="{61099BA8-06C4-3C45-90AA-524BA874A0CB}" dt="2022-10-15T14:45:42.789" v="38" actId="20577"/>
      <pc:docMkLst>
        <pc:docMk/>
      </pc:docMkLst>
      <pc:sldChg chg="modSp">
        <pc:chgData name="Mario Sanguinet" userId="70e30690d3735d9b" providerId="LiveId" clId="{61099BA8-06C4-3C45-90AA-524BA874A0CB}" dt="2022-10-15T14:45:42.789" v="38" actId="20577"/>
        <pc:sldMkLst>
          <pc:docMk/>
          <pc:sldMk cId="160969757" sldId="263"/>
        </pc:sldMkLst>
        <pc:spChg chg="mod">
          <ac:chgData name="Mario Sanguinet" userId="70e30690d3735d9b" providerId="LiveId" clId="{61099BA8-06C4-3C45-90AA-524BA874A0CB}" dt="2022-10-15T14:45:42.789" v="38" actId="20577"/>
          <ac:spMkLst>
            <pc:docMk/>
            <pc:sldMk cId="160969757" sldId="263"/>
            <ac:spMk id="10" creationId="{5C74F961-3A2C-1753-5553-EACDE29D4896}"/>
          </ac:spMkLst>
        </pc:spChg>
      </pc:sldChg>
      <pc:sldChg chg="addSp delSp">
        <pc:chgData name="Mario Sanguinet" userId="70e30690d3735d9b" providerId="LiveId" clId="{61099BA8-06C4-3C45-90AA-524BA874A0CB}" dt="2022-10-15T02:28:00.564" v="32"/>
        <pc:sldMkLst>
          <pc:docMk/>
          <pc:sldMk cId="2842559795" sldId="267"/>
        </pc:sldMkLst>
        <pc:inkChg chg="add del">
          <ac:chgData name="Mario Sanguinet" userId="70e30690d3735d9b" providerId="LiveId" clId="{61099BA8-06C4-3C45-90AA-524BA874A0CB}" dt="2022-10-15T02:26:01.078" v="1"/>
          <ac:inkMkLst>
            <pc:docMk/>
            <pc:sldMk cId="2842559795" sldId="267"/>
            <ac:inkMk id="2" creationId="{2063D942-EDC3-817C-8DC6-0B43A8ED95E1}"/>
          </ac:inkMkLst>
        </pc:inkChg>
        <pc:inkChg chg="add del">
          <ac:chgData name="Mario Sanguinet" userId="70e30690d3735d9b" providerId="LiveId" clId="{61099BA8-06C4-3C45-90AA-524BA874A0CB}" dt="2022-10-15T02:26:26.966" v="4"/>
          <ac:inkMkLst>
            <pc:docMk/>
            <pc:sldMk cId="2842559795" sldId="267"/>
            <ac:inkMk id="3" creationId="{4695BEEA-25B4-5BD1-004A-2DF62671816F}"/>
          </ac:inkMkLst>
        </pc:inkChg>
        <pc:inkChg chg="add del">
          <ac:chgData name="Mario Sanguinet" userId="70e30690d3735d9b" providerId="LiveId" clId="{61099BA8-06C4-3C45-90AA-524BA874A0CB}" dt="2022-10-15T02:26:26.966" v="4"/>
          <ac:inkMkLst>
            <pc:docMk/>
            <pc:sldMk cId="2842559795" sldId="267"/>
            <ac:inkMk id="4" creationId="{5A8CE259-D2B4-2D30-5B83-B23A6DFF6BB4}"/>
          </ac:inkMkLst>
        </pc:inkChg>
        <pc:inkChg chg="add del reco">
          <ac:chgData name="Mario Sanguinet" userId="70e30690d3735d9b" providerId="LiveId" clId="{61099BA8-06C4-3C45-90AA-524BA874A0CB}" dt="2022-10-15T02:26:30.874" v="9"/>
          <ac:inkMkLst>
            <pc:docMk/>
            <pc:sldMk cId="2842559795" sldId="267"/>
            <ac:inkMk id="5" creationId="{BDFAA416-C2EA-A41F-868B-79938290AAD3}"/>
          </ac:inkMkLst>
        </pc:inkChg>
        <pc:inkChg chg="add del">
          <ac:chgData name="Mario Sanguinet" userId="70e30690d3735d9b" providerId="LiveId" clId="{61099BA8-06C4-3C45-90AA-524BA874A0CB}" dt="2022-10-15T02:26:29.374" v="7"/>
          <ac:inkMkLst>
            <pc:docMk/>
            <pc:sldMk cId="2842559795" sldId="267"/>
            <ac:inkMk id="6" creationId="{CC43AC21-8BFE-B89B-7903-A711A5FEDF77}"/>
          </ac:inkMkLst>
        </pc:inkChg>
        <pc:inkChg chg="add del">
          <ac:chgData name="Mario Sanguinet" userId="70e30690d3735d9b" providerId="LiveId" clId="{61099BA8-06C4-3C45-90AA-524BA874A0CB}" dt="2022-10-15T02:26:29.374" v="7"/>
          <ac:inkMkLst>
            <pc:docMk/>
            <pc:sldMk cId="2842559795" sldId="267"/>
            <ac:inkMk id="7" creationId="{84682489-8641-440E-F244-4A16E6437637}"/>
          </ac:inkMkLst>
        </pc:inkChg>
        <pc:inkChg chg="add del reco">
          <ac:chgData name="Mario Sanguinet" userId="70e30690d3735d9b" providerId="LiveId" clId="{61099BA8-06C4-3C45-90AA-524BA874A0CB}" dt="2022-10-15T02:26:30.126" v="8"/>
          <ac:inkMkLst>
            <pc:docMk/>
            <pc:sldMk cId="2842559795" sldId="267"/>
            <ac:inkMk id="8" creationId="{489160F3-5417-B7F6-293F-D5E90A9861FF}"/>
          </ac:inkMkLst>
        </pc:inkChg>
        <pc:inkChg chg="add del">
          <ac:chgData name="Mario Sanguinet" userId="70e30690d3735d9b" providerId="LiveId" clId="{61099BA8-06C4-3C45-90AA-524BA874A0CB}" dt="2022-10-15T02:27:28.852" v="12"/>
          <ac:inkMkLst>
            <pc:docMk/>
            <pc:sldMk cId="2842559795" sldId="267"/>
            <ac:inkMk id="9" creationId="{DE7CBB54-1E17-0EB2-3E65-A7C8F46CDCA8}"/>
          </ac:inkMkLst>
        </pc:inkChg>
        <pc:inkChg chg="add del">
          <ac:chgData name="Mario Sanguinet" userId="70e30690d3735d9b" providerId="LiveId" clId="{61099BA8-06C4-3C45-90AA-524BA874A0CB}" dt="2022-10-15T02:27:28.852" v="12"/>
          <ac:inkMkLst>
            <pc:docMk/>
            <pc:sldMk cId="2842559795" sldId="267"/>
            <ac:inkMk id="11" creationId="{6F463905-42DA-390A-F6A0-37F676AF5FD9}"/>
          </ac:inkMkLst>
        </pc:inkChg>
        <pc:inkChg chg="add del reco">
          <ac:chgData name="Mario Sanguinet" userId="70e30690d3735d9b" providerId="LiveId" clId="{61099BA8-06C4-3C45-90AA-524BA874A0CB}" dt="2022-10-15T02:27:29.593" v="13"/>
          <ac:inkMkLst>
            <pc:docMk/>
            <pc:sldMk cId="2842559795" sldId="267"/>
            <ac:inkMk id="13" creationId="{72863F87-C528-7AB8-3E1A-B8695A5D5C2F}"/>
          </ac:inkMkLst>
        </pc:inkChg>
        <pc:inkChg chg="add del">
          <ac:chgData name="Mario Sanguinet" userId="70e30690d3735d9b" providerId="LiveId" clId="{61099BA8-06C4-3C45-90AA-524BA874A0CB}" dt="2022-10-15T02:27:44.560" v="18"/>
          <ac:inkMkLst>
            <pc:docMk/>
            <pc:sldMk cId="2842559795" sldId="267"/>
            <ac:inkMk id="14" creationId="{A5ABF2E9-D94B-FAD2-893C-D15ED7D60C84}"/>
          </ac:inkMkLst>
        </pc:inkChg>
        <pc:inkChg chg="add del">
          <ac:chgData name="Mario Sanguinet" userId="70e30690d3735d9b" providerId="LiveId" clId="{61099BA8-06C4-3C45-90AA-524BA874A0CB}" dt="2022-10-15T02:27:44.560" v="18"/>
          <ac:inkMkLst>
            <pc:docMk/>
            <pc:sldMk cId="2842559795" sldId="267"/>
            <ac:inkMk id="15" creationId="{E7564571-590F-5E3F-FF02-B5507C5B78A2}"/>
          </ac:inkMkLst>
        </pc:inkChg>
        <pc:inkChg chg="add del">
          <ac:chgData name="Mario Sanguinet" userId="70e30690d3735d9b" providerId="LiveId" clId="{61099BA8-06C4-3C45-90AA-524BA874A0CB}" dt="2022-10-15T02:27:44.560" v="18"/>
          <ac:inkMkLst>
            <pc:docMk/>
            <pc:sldMk cId="2842559795" sldId="267"/>
            <ac:inkMk id="17" creationId="{82E12FB7-943C-E63D-4A3D-CA4769E0E43E}"/>
          </ac:inkMkLst>
        </pc:inkChg>
        <pc:inkChg chg="add del">
          <ac:chgData name="Mario Sanguinet" userId="70e30690d3735d9b" providerId="LiveId" clId="{61099BA8-06C4-3C45-90AA-524BA874A0CB}" dt="2022-10-15T02:27:44.560" v="18"/>
          <ac:inkMkLst>
            <pc:docMk/>
            <pc:sldMk cId="2842559795" sldId="267"/>
            <ac:inkMk id="18" creationId="{0DF127A5-0A5F-9B08-D1BE-4B4BE48E38B1}"/>
          </ac:inkMkLst>
        </pc:inkChg>
        <pc:inkChg chg="add reco">
          <ac:chgData name="Mario Sanguinet" userId="70e30690d3735d9b" providerId="LiveId" clId="{61099BA8-06C4-3C45-90AA-524BA874A0CB}" dt="2022-10-15T02:27:44.560" v="18"/>
          <ac:inkMkLst>
            <pc:docMk/>
            <pc:sldMk cId="2842559795" sldId="267"/>
            <ac:inkMk id="19" creationId="{89D8A942-1561-6DCD-02FF-5B24268E3235}"/>
          </ac:inkMkLst>
        </pc:inkChg>
        <pc:inkChg chg="add del">
          <ac:chgData name="Mario Sanguinet" userId="70e30690d3735d9b" providerId="LiveId" clId="{61099BA8-06C4-3C45-90AA-524BA874A0CB}" dt="2022-10-15T02:27:46.360" v="21"/>
          <ac:inkMkLst>
            <pc:docMk/>
            <pc:sldMk cId="2842559795" sldId="267"/>
            <ac:inkMk id="20" creationId="{69B141DE-942B-84FF-D359-B33EB026CDCA}"/>
          </ac:inkMkLst>
        </pc:inkChg>
        <pc:inkChg chg="add del">
          <ac:chgData name="Mario Sanguinet" userId="70e30690d3735d9b" providerId="LiveId" clId="{61099BA8-06C4-3C45-90AA-524BA874A0CB}" dt="2022-10-15T02:27:46.360" v="21"/>
          <ac:inkMkLst>
            <pc:docMk/>
            <pc:sldMk cId="2842559795" sldId="267"/>
            <ac:inkMk id="21" creationId="{4C066AA1-EC9C-6FA5-76BB-C29C041F1DC6}"/>
          </ac:inkMkLst>
        </pc:inkChg>
        <pc:inkChg chg="add del reco">
          <ac:chgData name="Mario Sanguinet" userId="70e30690d3735d9b" providerId="LiveId" clId="{61099BA8-06C4-3C45-90AA-524BA874A0CB}" dt="2022-10-15T02:27:48.356" v="22"/>
          <ac:inkMkLst>
            <pc:docMk/>
            <pc:sldMk cId="2842559795" sldId="267"/>
            <ac:inkMk id="22" creationId="{2D4EDC35-56AA-791E-C462-28A0BB0D34F1}"/>
          </ac:inkMkLst>
        </pc:inkChg>
        <pc:inkChg chg="add del">
          <ac:chgData name="Mario Sanguinet" userId="70e30690d3735d9b" providerId="LiveId" clId="{61099BA8-06C4-3C45-90AA-524BA874A0CB}" dt="2022-10-15T02:27:52.816" v="25"/>
          <ac:inkMkLst>
            <pc:docMk/>
            <pc:sldMk cId="2842559795" sldId="267"/>
            <ac:inkMk id="23" creationId="{C844190B-B2F3-1821-3DDF-36894FB38299}"/>
          </ac:inkMkLst>
        </pc:inkChg>
        <pc:inkChg chg="add del">
          <ac:chgData name="Mario Sanguinet" userId="70e30690d3735d9b" providerId="LiveId" clId="{61099BA8-06C4-3C45-90AA-524BA874A0CB}" dt="2022-10-15T02:27:52.816" v="25"/>
          <ac:inkMkLst>
            <pc:docMk/>
            <pc:sldMk cId="2842559795" sldId="267"/>
            <ac:inkMk id="24" creationId="{7D5A7D93-1274-8E98-53B5-C80B794741A1}"/>
          </ac:inkMkLst>
        </pc:inkChg>
        <pc:inkChg chg="add del reco">
          <ac:chgData name="Mario Sanguinet" userId="70e30690d3735d9b" providerId="LiveId" clId="{61099BA8-06C4-3C45-90AA-524BA874A0CB}" dt="2022-10-15T02:27:53.609" v="26"/>
          <ac:inkMkLst>
            <pc:docMk/>
            <pc:sldMk cId="2842559795" sldId="267"/>
            <ac:inkMk id="25" creationId="{11BCC881-BDA0-869C-4C57-F4EFAB60C8AD}"/>
          </ac:inkMkLst>
        </pc:inkChg>
        <pc:inkChg chg="add del">
          <ac:chgData name="Mario Sanguinet" userId="70e30690d3735d9b" providerId="LiveId" clId="{61099BA8-06C4-3C45-90AA-524BA874A0CB}" dt="2022-10-15T02:27:56.842" v="29"/>
          <ac:inkMkLst>
            <pc:docMk/>
            <pc:sldMk cId="2842559795" sldId="267"/>
            <ac:inkMk id="26" creationId="{D83EFF38-1F09-72E2-D27A-3757E330E163}"/>
          </ac:inkMkLst>
        </pc:inkChg>
        <pc:inkChg chg="add del">
          <ac:chgData name="Mario Sanguinet" userId="70e30690d3735d9b" providerId="LiveId" clId="{61099BA8-06C4-3C45-90AA-524BA874A0CB}" dt="2022-10-15T02:27:56.842" v="29"/>
          <ac:inkMkLst>
            <pc:docMk/>
            <pc:sldMk cId="2842559795" sldId="267"/>
            <ac:inkMk id="27" creationId="{5F24DB72-E414-8E87-DE93-08232052175B}"/>
          </ac:inkMkLst>
        </pc:inkChg>
        <pc:inkChg chg="add reco">
          <ac:chgData name="Mario Sanguinet" userId="70e30690d3735d9b" providerId="LiveId" clId="{61099BA8-06C4-3C45-90AA-524BA874A0CB}" dt="2022-10-15T02:27:56.842" v="29"/>
          <ac:inkMkLst>
            <pc:docMk/>
            <pc:sldMk cId="2842559795" sldId="267"/>
            <ac:inkMk id="28" creationId="{ACFE97AC-8648-00FA-5358-BDD611016FA3}"/>
          </ac:inkMkLst>
        </pc:inkChg>
        <pc:inkChg chg="add del">
          <ac:chgData name="Mario Sanguinet" userId="70e30690d3735d9b" providerId="LiveId" clId="{61099BA8-06C4-3C45-90AA-524BA874A0CB}" dt="2022-10-15T02:28:00.564" v="32"/>
          <ac:inkMkLst>
            <pc:docMk/>
            <pc:sldMk cId="2842559795" sldId="267"/>
            <ac:inkMk id="29" creationId="{5C6AA888-A2C1-CA49-1B41-13967732E5DC}"/>
          </ac:inkMkLst>
        </pc:inkChg>
        <pc:inkChg chg="add del">
          <ac:chgData name="Mario Sanguinet" userId="70e30690d3735d9b" providerId="LiveId" clId="{61099BA8-06C4-3C45-90AA-524BA874A0CB}" dt="2022-10-15T02:28:00.564" v="32"/>
          <ac:inkMkLst>
            <pc:docMk/>
            <pc:sldMk cId="2842559795" sldId="267"/>
            <ac:inkMk id="30" creationId="{C60E47EA-3405-E61E-945C-2101B9BF7A0E}"/>
          </ac:inkMkLst>
        </pc:inkChg>
        <pc:inkChg chg="add reco">
          <ac:chgData name="Mario Sanguinet" userId="70e30690d3735d9b" providerId="LiveId" clId="{61099BA8-06C4-3C45-90AA-524BA874A0CB}" dt="2022-10-15T02:28:00.564" v="32"/>
          <ac:inkMkLst>
            <pc:docMk/>
            <pc:sldMk cId="2842559795" sldId="267"/>
            <ac:inkMk id="31" creationId="{F5B23EF8-0682-E975-39E9-3F665162750D}"/>
          </ac:inkMkLst>
        </pc:inkChg>
      </pc:sldChg>
      <pc:sldChg chg="add">
        <pc:chgData name="Mario Sanguinet" userId="70e30690d3735d9b" providerId="LiveId" clId="{61099BA8-06C4-3C45-90AA-524BA874A0CB}" dt="2022-10-15T14:45:33.302" v="33" actId="571"/>
        <pc:sldMkLst>
          <pc:docMk/>
          <pc:sldMk cId="3859493356" sldId="270"/>
        </pc:sldMkLst>
      </pc:sldChg>
    </pc:docChg>
  </pc:docChgLst>
  <pc:docChgLst>
    <pc:chgData name="Mario Sanguinet" userId="70e30690d3735d9b" providerId="LiveId" clId="{0B21555B-3A57-1C4A-8043-737BB5F77015}"/>
    <pc:docChg chg="custSel addSld delSld modSld sldOrd">
      <pc:chgData name="Mario Sanguinet" userId="70e30690d3735d9b" providerId="LiveId" clId="{0B21555B-3A57-1C4A-8043-737BB5F77015}" dt="2022-10-15T16:46:50.468" v="142" actId="20577"/>
      <pc:docMkLst>
        <pc:docMk/>
      </pc:docMkLst>
      <pc:sldChg chg="modSp mod modAnim">
        <pc:chgData name="Mario Sanguinet" userId="70e30690d3735d9b" providerId="LiveId" clId="{0B21555B-3A57-1C4A-8043-737BB5F77015}" dt="2022-10-15T16:19:52.027" v="60"/>
        <pc:sldMkLst>
          <pc:docMk/>
          <pc:sldMk cId="2935846851" sldId="257"/>
        </pc:sldMkLst>
        <pc:spChg chg="mod">
          <ac:chgData name="Mario Sanguinet" userId="70e30690d3735d9b" providerId="LiveId" clId="{0B21555B-3A57-1C4A-8043-737BB5F77015}" dt="2022-10-15T16:19:52.027" v="60"/>
          <ac:spMkLst>
            <pc:docMk/>
            <pc:sldMk cId="2935846851" sldId="257"/>
            <ac:spMk id="1037" creationId="{F2629ADA-4BE6-5262-F496-DF2758831825}"/>
          </ac:spMkLst>
        </pc:spChg>
      </pc:sldChg>
      <pc:sldChg chg="del">
        <pc:chgData name="Mario Sanguinet" userId="70e30690d3735d9b" providerId="LiveId" clId="{0B21555B-3A57-1C4A-8043-737BB5F77015}" dt="2022-10-15T16:07:03.620" v="30" actId="2696"/>
        <pc:sldMkLst>
          <pc:docMk/>
          <pc:sldMk cId="1920756704" sldId="259"/>
        </pc:sldMkLst>
      </pc:sldChg>
      <pc:sldChg chg="modSp mod">
        <pc:chgData name="Mario Sanguinet" userId="70e30690d3735d9b" providerId="LiveId" clId="{0B21555B-3A57-1C4A-8043-737BB5F77015}" dt="2022-10-15T16:03:17.897" v="28" actId="20577"/>
        <pc:sldMkLst>
          <pc:docMk/>
          <pc:sldMk cId="4187172218" sldId="260"/>
        </pc:sldMkLst>
        <pc:spChg chg="mod">
          <ac:chgData name="Mario Sanguinet" userId="70e30690d3735d9b" providerId="LiveId" clId="{0B21555B-3A57-1C4A-8043-737BB5F77015}" dt="2022-10-15T16:03:17.897" v="28" actId="20577"/>
          <ac:spMkLst>
            <pc:docMk/>
            <pc:sldMk cId="4187172218" sldId="260"/>
            <ac:spMk id="6" creationId="{A62E6137-E128-71EC-7320-AAA3E0C0093A}"/>
          </ac:spMkLst>
        </pc:spChg>
      </pc:sldChg>
      <pc:sldChg chg="mod modShow">
        <pc:chgData name="Mario Sanguinet" userId="70e30690d3735d9b" providerId="LiveId" clId="{0B21555B-3A57-1C4A-8043-737BB5F77015}" dt="2022-10-15T16:25:13.238" v="61" actId="729"/>
        <pc:sldMkLst>
          <pc:docMk/>
          <pc:sldMk cId="2580546477" sldId="261"/>
        </pc:sldMkLst>
      </pc:sldChg>
      <pc:sldChg chg="modSp mod">
        <pc:chgData name="Mario Sanguinet" userId="70e30690d3735d9b" providerId="LiveId" clId="{0B21555B-3A57-1C4A-8043-737BB5F77015}" dt="2022-10-15T16:29:40.426" v="105" actId="20577"/>
        <pc:sldMkLst>
          <pc:docMk/>
          <pc:sldMk cId="4050195353" sldId="266"/>
        </pc:sldMkLst>
        <pc:spChg chg="mod">
          <ac:chgData name="Mario Sanguinet" userId="70e30690d3735d9b" providerId="LiveId" clId="{0B21555B-3A57-1C4A-8043-737BB5F77015}" dt="2022-10-15T16:29:40.426" v="105" actId="20577"/>
          <ac:spMkLst>
            <pc:docMk/>
            <pc:sldMk cId="4050195353" sldId="266"/>
            <ac:spMk id="6" creationId="{5506A00C-4ECE-361F-1479-E6388698CA3E}"/>
          </ac:spMkLst>
        </pc:spChg>
      </pc:sldChg>
      <pc:sldChg chg="addSp modSp del mod modShow">
        <pc:chgData name="Mario Sanguinet" userId="70e30690d3735d9b" providerId="LiveId" clId="{0B21555B-3A57-1C4A-8043-737BB5F77015}" dt="2022-10-15T16:07:02.367" v="29" actId="2696"/>
        <pc:sldMkLst>
          <pc:docMk/>
          <pc:sldMk cId="2842559795" sldId="267"/>
        </pc:sldMkLst>
        <pc:inkChg chg="add mod">
          <ac:chgData name="Mario Sanguinet" userId="70e30690d3735d9b" providerId="LiveId" clId="{0B21555B-3A57-1C4A-8043-737BB5F77015}" dt="2022-10-15T15:59:22.411" v="1"/>
          <ac:inkMkLst>
            <pc:docMk/>
            <pc:sldMk cId="2842559795" sldId="267"/>
            <ac:inkMk id="2" creationId="{1943BDE1-354F-F799-532F-0B0DB109CF9C}"/>
          </ac:inkMkLst>
        </pc:inkChg>
        <pc:inkChg chg="add mod">
          <ac:chgData name="Mario Sanguinet" userId="70e30690d3735d9b" providerId="LiveId" clId="{0B21555B-3A57-1C4A-8043-737BB5F77015}" dt="2022-10-15T15:59:22.411" v="1"/>
          <ac:inkMkLst>
            <pc:docMk/>
            <pc:sldMk cId="2842559795" sldId="267"/>
            <ac:inkMk id="3" creationId="{B2F55E71-CC03-2A10-0E04-774D8B1437C5}"/>
          </ac:inkMkLst>
        </pc:inkChg>
        <pc:inkChg chg="add mod">
          <ac:chgData name="Mario Sanguinet" userId="70e30690d3735d9b" providerId="LiveId" clId="{0B21555B-3A57-1C4A-8043-737BB5F77015}" dt="2022-10-15T15:59:22.411" v="1"/>
          <ac:inkMkLst>
            <pc:docMk/>
            <pc:sldMk cId="2842559795" sldId="267"/>
            <ac:inkMk id="4" creationId="{D199D2B0-6345-1240-BFA7-F322AA8A6285}"/>
          </ac:inkMkLst>
        </pc:inkChg>
      </pc:sldChg>
      <pc:sldChg chg="modNotesTx">
        <pc:chgData name="Mario Sanguinet" userId="70e30690d3735d9b" providerId="LiveId" clId="{0B21555B-3A57-1C4A-8043-737BB5F77015}" dt="2022-10-15T16:37:26.127" v="106" actId="20577"/>
        <pc:sldMkLst>
          <pc:docMk/>
          <pc:sldMk cId="3117008815" sldId="269"/>
        </pc:sldMkLst>
      </pc:sldChg>
      <pc:sldChg chg="delSp modSp add mod modShow">
        <pc:chgData name="Mario Sanguinet" userId="70e30690d3735d9b" providerId="LiveId" clId="{0B21555B-3A57-1C4A-8043-737BB5F77015}" dt="2022-10-15T15:59:48.678" v="7" actId="729"/>
        <pc:sldMkLst>
          <pc:docMk/>
          <pc:sldMk cId="2670684416" sldId="271"/>
        </pc:sldMkLst>
        <pc:spChg chg="mod">
          <ac:chgData name="Mario Sanguinet" userId="70e30690d3735d9b" providerId="LiveId" clId="{0B21555B-3A57-1C4A-8043-737BB5F77015}" dt="2022-10-15T15:59:38.950" v="6" actId="113"/>
          <ac:spMkLst>
            <pc:docMk/>
            <pc:sldMk cId="2670684416" sldId="271"/>
            <ac:spMk id="10" creationId="{5C74F961-3A2C-1753-5553-EACDE29D4896}"/>
          </ac:spMkLst>
        </pc:spChg>
        <pc:inkChg chg="del">
          <ac:chgData name="Mario Sanguinet" userId="70e30690d3735d9b" providerId="LiveId" clId="{0B21555B-3A57-1C4A-8043-737BB5F77015}" dt="2022-10-15T15:59:33.913" v="4" actId="478"/>
          <ac:inkMkLst>
            <pc:docMk/>
            <pc:sldMk cId="2670684416" sldId="271"/>
            <ac:inkMk id="19" creationId="{89D8A942-1561-6DCD-02FF-5B24268E3235}"/>
          </ac:inkMkLst>
        </pc:inkChg>
        <pc:inkChg chg="del">
          <ac:chgData name="Mario Sanguinet" userId="70e30690d3735d9b" providerId="LiveId" clId="{0B21555B-3A57-1C4A-8043-737BB5F77015}" dt="2022-10-15T15:59:33.913" v="4" actId="478"/>
          <ac:inkMkLst>
            <pc:docMk/>
            <pc:sldMk cId="2670684416" sldId="271"/>
            <ac:inkMk id="28" creationId="{ACFE97AC-8648-00FA-5358-BDD611016FA3}"/>
          </ac:inkMkLst>
        </pc:inkChg>
        <pc:inkChg chg="del">
          <ac:chgData name="Mario Sanguinet" userId="70e30690d3735d9b" providerId="LiveId" clId="{0B21555B-3A57-1C4A-8043-737BB5F77015}" dt="2022-10-15T15:59:33.913" v="4" actId="478"/>
          <ac:inkMkLst>
            <pc:docMk/>
            <pc:sldMk cId="2670684416" sldId="271"/>
            <ac:inkMk id="31" creationId="{F5B23EF8-0682-E975-39E9-3F665162750D}"/>
          </ac:inkMkLst>
        </pc:inkChg>
      </pc:sldChg>
      <pc:sldChg chg="addSp delSp modSp add mod delAnim modAnim">
        <pc:chgData name="Mario Sanguinet" userId="70e30690d3735d9b" providerId="LiveId" clId="{0B21555B-3A57-1C4A-8043-737BB5F77015}" dt="2022-10-15T16:15:11.587" v="57"/>
        <pc:sldMkLst>
          <pc:docMk/>
          <pc:sldMk cId="3965686469" sldId="272"/>
        </pc:sldMkLst>
        <pc:spChg chg="add del mod">
          <ac:chgData name="Mario Sanguinet" userId="70e30690d3735d9b" providerId="LiveId" clId="{0B21555B-3A57-1C4A-8043-737BB5F77015}" dt="2022-10-15T16:12:51.922" v="33" actId="478"/>
          <ac:spMkLst>
            <pc:docMk/>
            <pc:sldMk cId="3965686469" sldId="272"/>
            <ac:spMk id="3" creationId="{EBD943E0-8EBD-FFBC-B0FE-ABA284479851}"/>
          </ac:spMkLst>
        </pc:spChg>
        <pc:spChg chg="del">
          <ac:chgData name="Mario Sanguinet" userId="70e30690d3735d9b" providerId="LiveId" clId="{0B21555B-3A57-1C4A-8043-737BB5F77015}" dt="2022-10-15T16:12:48.293" v="32" actId="478"/>
          <ac:spMkLst>
            <pc:docMk/>
            <pc:sldMk cId="3965686469" sldId="272"/>
            <ac:spMk id="4" creationId="{E905472A-32E9-E291-9986-535A54009F46}"/>
          </ac:spMkLst>
        </pc:spChg>
        <pc:picChg chg="mod">
          <ac:chgData name="Mario Sanguinet" userId="70e30690d3735d9b" providerId="LiveId" clId="{0B21555B-3A57-1C4A-8043-737BB5F77015}" dt="2022-10-15T16:13:41.854" v="43" actId="1076"/>
          <ac:picMkLst>
            <pc:docMk/>
            <pc:sldMk cId="3965686469" sldId="272"/>
            <ac:picMk id="10" creationId="{B3FFFC4C-1F61-DB27-4891-F2BFD4052D2A}"/>
          </ac:picMkLst>
        </pc:picChg>
        <pc:picChg chg="add del mod">
          <ac:chgData name="Mario Sanguinet" userId="70e30690d3735d9b" providerId="LiveId" clId="{0B21555B-3A57-1C4A-8043-737BB5F77015}" dt="2022-10-15T16:14:30.386" v="51" actId="1076"/>
          <ac:picMkLst>
            <pc:docMk/>
            <pc:sldMk cId="3965686469" sldId="272"/>
            <ac:picMk id="1026" creationId="{A4250FE3-8038-FC45-FDE7-11CA759B97A1}"/>
          </ac:picMkLst>
        </pc:picChg>
        <pc:picChg chg="add mod">
          <ac:chgData name="Mario Sanguinet" userId="70e30690d3735d9b" providerId="LiveId" clId="{0B21555B-3A57-1C4A-8043-737BB5F77015}" dt="2022-10-15T16:14:36.585" v="53" actId="1076"/>
          <ac:picMkLst>
            <pc:docMk/>
            <pc:sldMk cId="3965686469" sldId="272"/>
            <ac:picMk id="1028" creationId="{EE022DA9-B159-A179-AB25-8281F95B2FEC}"/>
          </ac:picMkLst>
        </pc:picChg>
        <pc:picChg chg="add mod">
          <ac:chgData name="Mario Sanguinet" userId="70e30690d3735d9b" providerId="LiveId" clId="{0B21555B-3A57-1C4A-8043-737BB5F77015}" dt="2022-10-15T16:14:34.048" v="52" actId="1076"/>
          <ac:picMkLst>
            <pc:docMk/>
            <pc:sldMk cId="3965686469" sldId="272"/>
            <ac:picMk id="1030" creationId="{85CBCBCA-F779-5DBE-1403-873D4873DBE3}"/>
          </ac:picMkLst>
        </pc:picChg>
        <pc:picChg chg="add mod">
          <ac:chgData name="Mario Sanguinet" userId="70e30690d3735d9b" providerId="LiveId" clId="{0B21555B-3A57-1C4A-8043-737BB5F77015}" dt="2022-10-15T16:14:28.100" v="50" actId="1076"/>
          <ac:picMkLst>
            <pc:docMk/>
            <pc:sldMk cId="3965686469" sldId="272"/>
            <ac:picMk id="1032" creationId="{2F40FCCD-BE5B-08E0-CEFF-9A7A78ECCFC7}"/>
          </ac:picMkLst>
        </pc:picChg>
      </pc:sldChg>
      <pc:sldChg chg="modSp add mod ord">
        <pc:chgData name="Mario Sanguinet" userId="70e30690d3735d9b" providerId="LiveId" clId="{0B21555B-3A57-1C4A-8043-737BB5F77015}" dt="2022-10-15T16:46:50.468" v="142" actId="20577"/>
        <pc:sldMkLst>
          <pc:docMk/>
          <pc:sldMk cId="4133035977" sldId="273"/>
        </pc:sldMkLst>
        <pc:spChg chg="mod">
          <ac:chgData name="Mario Sanguinet" userId="70e30690d3735d9b" providerId="LiveId" clId="{0B21555B-3A57-1C4A-8043-737BB5F77015}" dt="2022-10-15T16:46:10.141" v="118" actId="113"/>
          <ac:spMkLst>
            <pc:docMk/>
            <pc:sldMk cId="4133035977" sldId="273"/>
            <ac:spMk id="10" creationId="{5C74F961-3A2C-1753-5553-EACDE29D4896}"/>
          </ac:spMkLst>
        </pc:spChg>
        <pc:spChg chg="mod">
          <ac:chgData name="Mario Sanguinet" userId="70e30690d3735d9b" providerId="LiveId" clId="{0B21555B-3A57-1C4A-8043-737BB5F77015}" dt="2022-10-15T16:46:50.468" v="142" actId="20577"/>
          <ac:spMkLst>
            <pc:docMk/>
            <pc:sldMk cId="4133035977" sldId="273"/>
            <ac:spMk id="12" creationId="{213AB31B-4791-2FE0-C9EB-FDF1E5718428}"/>
          </ac:spMkLst>
        </pc:spChg>
      </pc:sldChg>
    </pc:docChg>
  </pc:docChgLst>
  <pc:docChgLst>
    <pc:chgData name="Mario Sanguinet" userId="70e30690d3735d9b" providerId="LiveId" clId="{D1287531-17A2-2E46-8784-696C7DD847E3}"/>
    <pc:docChg chg="undo custSel addSld delSld modSld sldOrd">
      <pc:chgData name="Mario Sanguinet" userId="70e30690d3735d9b" providerId="LiveId" clId="{D1287531-17A2-2E46-8784-696C7DD847E3}" dt="2022-10-15T03:02:16.419" v="1898" actId="2711"/>
      <pc:docMkLst>
        <pc:docMk/>
      </pc:docMkLst>
      <pc:sldChg chg="modSp mod modTransition">
        <pc:chgData name="Mario Sanguinet" userId="70e30690d3735d9b" providerId="LiveId" clId="{D1287531-17A2-2E46-8784-696C7DD847E3}" dt="2022-10-15T02:00:20.337" v="1304"/>
        <pc:sldMkLst>
          <pc:docMk/>
          <pc:sldMk cId="4159659578" sldId="256"/>
        </pc:sldMkLst>
        <pc:spChg chg="mod">
          <ac:chgData name="Mario Sanguinet" userId="70e30690d3735d9b" providerId="LiveId" clId="{D1287531-17A2-2E46-8784-696C7DD847E3}" dt="2022-10-14T03:46:29.064" v="21" actId="20577"/>
          <ac:spMkLst>
            <pc:docMk/>
            <pc:sldMk cId="4159659578" sldId="256"/>
            <ac:spMk id="2" creationId="{ABD7E609-E770-3039-A415-FDDE4223DF77}"/>
          </ac:spMkLst>
        </pc:spChg>
        <pc:spChg chg="mod">
          <ac:chgData name="Mario Sanguinet" userId="70e30690d3735d9b" providerId="LiveId" clId="{D1287531-17A2-2E46-8784-696C7DD847E3}" dt="2022-10-14T04:49:24.349" v="27" actId="1076"/>
          <ac:spMkLst>
            <pc:docMk/>
            <pc:sldMk cId="4159659578" sldId="256"/>
            <ac:spMk id="3" creationId="{2D2B372E-D7B2-B634-26A1-99039755CA11}"/>
          </ac:spMkLst>
        </pc:spChg>
      </pc:sldChg>
      <pc:sldChg chg="addSp modSp modTransition">
        <pc:chgData name="Mario Sanguinet" userId="70e30690d3735d9b" providerId="LiveId" clId="{D1287531-17A2-2E46-8784-696C7DD847E3}" dt="2022-10-15T02:00:20.337" v="1304"/>
        <pc:sldMkLst>
          <pc:docMk/>
          <pc:sldMk cId="2935846851" sldId="257"/>
        </pc:sldMkLst>
        <pc:spChg chg="add mod">
          <ac:chgData name="Mario Sanguinet" userId="70e30690d3735d9b" providerId="LiveId" clId="{D1287531-17A2-2E46-8784-696C7DD847E3}" dt="2022-10-14T05:07:05.662" v="46"/>
          <ac:spMkLst>
            <pc:docMk/>
            <pc:sldMk cId="2935846851" sldId="257"/>
            <ac:spMk id="12" creationId="{5477DFD6-D19F-1741-C4C5-2533AA8A597E}"/>
          </ac:spMkLst>
        </pc:spChg>
        <pc:spChg chg="mod">
          <ac:chgData name="Mario Sanguinet" userId="70e30690d3735d9b" providerId="LiveId" clId="{D1287531-17A2-2E46-8784-696C7DD847E3}" dt="2022-10-14T03:44:34.615" v="9" actId="113"/>
          <ac:spMkLst>
            <pc:docMk/>
            <pc:sldMk cId="2935846851" sldId="257"/>
            <ac:spMk id="1037" creationId="{F2629ADA-4BE6-5262-F496-DF2758831825}"/>
          </ac:spMkLst>
        </pc:spChg>
      </pc:sldChg>
      <pc:sldChg chg="addSp modSp mod modTransition modShow">
        <pc:chgData name="Mario Sanguinet" userId="70e30690d3735d9b" providerId="LiveId" clId="{D1287531-17A2-2E46-8784-696C7DD847E3}" dt="2022-10-15T02:17:24.739" v="1537" actId="729"/>
        <pc:sldMkLst>
          <pc:docMk/>
          <pc:sldMk cId="1920756704" sldId="259"/>
        </pc:sldMkLst>
        <pc:spChg chg="add mod">
          <ac:chgData name="Mario Sanguinet" userId="70e30690d3735d9b" providerId="LiveId" clId="{D1287531-17A2-2E46-8784-696C7DD847E3}" dt="2022-10-14T05:06:54.081" v="43" actId="1076"/>
          <ac:spMkLst>
            <pc:docMk/>
            <pc:sldMk cId="1920756704" sldId="259"/>
            <ac:spMk id="3" creationId="{79ED2988-D3E6-2594-ACA6-0B2CDEDB0991}"/>
          </ac:spMkLst>
        </pc:spChg>
      </pc:sldChg>
      <pc:sldChg chg="addSp modSp mod modTransition">
        <pc:chgData name="Mario Sanguinet" userId="70e30690d3735d9b" providerId="LiveId" clId="{D1287531-17A2-2E46-8784-696C7DD847E3}" dt="2022-10-15T02:46:13.085" v="1860" actId="20577"/>
        <pc:sldMkLst>
          <pc:docMk/>
          <pc:sldMk cId="4187172218" sldId="260"/>
        </pc:sldMkLst>
        <pc:spChg chg="add mod">
          <ac:chgData name="Mario Sanguinet" userId="70e30690d3735d9b" providerId="LiveId" clId="{D1287531-17A2-2E46-8784-696C7DD847E3}" dt="2022-10-14T05:07:00.727" v="45"/>
          <ac:spMkLst>
            <pc:docMk/>
            <pc:sldMk cId="4187172218" sldId="260"/>
            <ac:spMk id="2" creationId="{BAED1D05-5E9B-C08E-B68C-D2E34B22CBDB}"/>
          </ac:spMkLst>
        </pc:spChg>
        <pc:spChg chg="mod">
          <ac:chgData name="Mario Sanguinet" userId="70e30690d3735d9b" providerId="LiveId" clId="{D1287531-17A2-2E46-8784-696C7DD847E3}" dt="2022-10-15T02:46:13.085" v="1860" actId="20577"/>
          <ac:spMkLst>
            <pc:docMk/>
            <pc:sldMk cId="4187172218" sldId="260"/>
            <ac:spMk id="6" creationId="{A62E6137-E128-71EC-7320-AAA3E0C0093A}"/>
          </ac:spMkLst>
        </pc:spChg>
      </pc:sldChg>
      <pc:sldChg chg="addSp modSp mod modTransition modNotesTx">
        <pc:chgData name="Mario Sanguinet" userId="70e30690d3735d9b" providerId="LiveId" clId="{D1287531-17A2-2E46-8784-696C7DD847E3}" dt="2022-10-15T02:07:31.989" v="1505" actId="20577"/>
        <pc:sldMkLst>
          <pc:docMk/>
          <pc:sldMk cId="2580546477" sldId="261"/>
        </pc:sldMkLst>
        <pc:spChg chg="mod">
          <ac:chgData name="Mario Sanguinet" userId="70e30690d3735d9b" providerId="LiveId" clId="{D1287531-17A2-2E46-8784-696C7DD847E3}" dt="2022-10-15T01:55:20.825" v="1018" actId="255"/>
          <ac:spMkLst>
            <pc:docMk/>
            <pc:sldMk cId="2580546477" sldId="261"/>
            <ac:spMk id="4" creationId="{E905472A-32E9-E291-9986-535A54009F46}"/>
          </ac:spMkLst>
        </pc:spChg>
        <pc:spChg chg="add mod">
          <ac:chgData name="Mario Sanguinet" userId="70e30690d3735d9b" providerId="LiveId" clId="{D1287531-17A2-2E46-8784-696C7DD847E3}" dt="2022-10-14T05:07:18.900" v="49" actId="207"/>
          <ac:spMkLst>
            <pc:docMk/>
            <pc:sldMk cId="2580546477" sldId="261"/>
            <ac:spMk id="11" creationId="{192738C5-580D-F098-4763-D1E8C85373B2}"/>
          </ac:spMkLst>
        </pc:spChg>
        <pc:picChg chg="mod">
          <ac:chgData name="Mario Sanguinet" userId="70e30690d3735d9b" providerId="LiveId" clId="{D1287531-17A2-2E46-8784-696C7DD847E3}" dt="2022-10-14T03:45:02.942" v="13" actId="1076"/>
          <ac:picMkLst>
            <pc:docMk/>
            <pc:sldMk cId="2580546477" sldId="261"/>
            <ac:picMk id="10" creationId="{B3FFFC4C-1F61-DB27-4891-F2BFD4052D2A}"/>
          </ac:picMkLst>
        </pc:picChg>
      </pc:sldChg>
      <pc:sldChg chg="addSp modSp mod modTransition">
        <pc:chgData name="Mario Sanguinet" userId="70e30690d3735d9b" providerId="LiveId" clId="{D1287531-17A2-2E46-8784-696C7DD847E3}" dt="2022-10-15T02:00:20.337" v="1304"/>
        <pc:sldMkLst>
          <pc:docMk/>
          <pc:sldMk cId="939480568" sldId="262"/>
        </pc:sldMkLst>
        <pc:spChg chg="add mod">
          <ac:chgData name="Mario Sanguinet" userId="70e30690d3735d9b" providerId="LiveId" clId="{D1287531-17A2-2E46-8784-696C7DD847E3}" dt="2022-10-14T05:07:10.759" v="47"/>
          <ac:spMkLst>
            <pc:docMk/>
            <pc:sldMk cId="939480568" sldId="262"/>
            <ac:spMk id="2" creationId="{228E65F2-93CD-03AA-BF28-6BB3DA8C2874}"/>
          </ac:spMkLst>
        </pc:spChg>
        <pc:spChg chg="mod">
          <ac:chgData name="Mario Sanguinet" userId="70e30690d3735d9b" providerId="LiveId" clId="{D1287531-17A2-2E46-8784-696C7DD847E3}" dt="2022-10-15T01:55:06.089" v="1013" actId="113"/>
          <ac:spMkLst>
            <pc:docMk/>
            <pc:sldMk cId="939480568" sldId="262"/>
            <ac:spMk id="4" creationId="{E905472A-32E9-E291-9986-535A54009F46}"/>
          </ac:spMkLst>
        </pc:spChg>
        <pc:spChg chg="mod">
          <ac:chgData name="Mario Sanguinet" userId="70e30690d3735d9b" providerId="LiveId" clId="{D1287531-17A2-2E46-8784-696C7DD847E3}" dt="2022-10-15T01:54:20.027" v="1002" actId="1076"/>
          <ac:spMkLst>
            <pc:docMk/>
            <pc:sldMk cId="939480568" sldId="262"/>
            <ac:spMk id="6" creationId="{46679A37-54EA-4E7B-1039-05BAA23B4BEC}"/>
          </ac:spMkLst>
        </pc:spChg>
        <pc:picChg chg="mod">
          <ac:chgData name="Mario Sanguinet" userId="70e30690d3735d9b" providerId="LiveId" clId="{D1287531-17A2-2E46-8784-696C7DD847E3}" dt="2022-10-15T01:54:10.453" v="1001" actId="1076"/>
          <ac:picMkLst>
            <pc:docMk/>
            <pc:sldMk cId="939480568" sldId="262"/>
            <ac:picMk id="5" creationId="{475D1CE9-07D6-ADA7-9D50-8B37F4911B17}"/>
          </ac:picMkLst>
        </pc:picChg>
      </pc:sldChg>
      <pc:sldChg chg="addSp delSp modSp mod modTransition modAnim modNotesTx">
        <pc:chgData name="Mario Sanguinet" userId="70e30690d3735d9b" providerId="LiveId" clId="{D1287531-17A2-2E46-8784-696C7DD847E3}" dt="2022-10-15T02:00:20.337" v="1304"/>
        <pc:sldMkLst>
          <pc:docMk/>
          <pc:sldMk cId="160969757" sldId="263"/>
        </pc:sldMkLst>
        <pc:spChg chg="del">
          <ac:chgData name="Mario Sanguinet" userId="70e30690d3735d9b" providerId="LiveId" clId="{D1287531-17A2-2E46-8784-696C7DD847E3}" dt="2022-10-14T04:48:51.267" v="22" actId="478"/>
          <ac:spMkLst>
            <pc:docMk/>
            <pc:sldMk cId="160969757" sldId="263"/>
            <ac:spMk id="3" creationId="{ABF129F2-713F-7752-9087-8B5EC812EDB6}"/>
          </ac:spMkLst>
        </pc:spChg>
        <pc:spChg chg="mod">
          <ac:chgData name="Mario Sanguinet" userId="70e30690d3735d9b" providerId="LiveId" clId="{D1287531-17A2-2E46-8784-696C7DD847E3}" dt="2022-10-15T01:54:52.722" v="1010" actId="20577"/>
          <ac:spMkLst>
            <pc:docMk/>
            <pc:sldMk cId="160969757" sldId="263"/>
            <ac:spMk id="10" creationId="{5C74F961-3A2C-1753-5553-EACDE29D4896}"/>
          </ac:spMkLst>
        </pc:spChg>
        <pc:spChg chg="mod">
          <ac:chgData name="Mario Sanguinet" userId="70e30690d3735d9b" providerId="LiveId" clId="{D1287531-17A2-2E46-8784-696C7DD847E3}" dt="2022-10-15T01:52:46.537" v="990" actId="21"/>
          <ac:spMkLst>
            <pc:docMk/>
            <pc:sldMk cId="160969757" sldId="263"/>
            <ac:spMk id="12" creationId="{213AB31B-4791-2FE0-C9EB-FDF1E5718428}"/>
          </ac:spMkLst>
        </pc:spChg>
        <pc:spChg chg="add del mod">
          <ac:chgData name="Mario Sanguinet" userId="70e30690d3735d9b" providerId="LiveId" clId="{D1287531-17A2-2E46-8784-696C7DD847E3}" dt="2022-10-14T04:48:56.326" v="24" actId="478"/>
          <ac:spMkLst>
            <pc:docMk/>
            <pc:sldMk cId="160969757" sldId="263"/>
            <ac:spMk id="15" creationId="{1E95DE60-A4F7-95FE-1C08-4F1F9A222380}"/>
          </ac:spMkLst>
        </pc:spChg>
        <pc:spChg chg="add mod">
          <ac:chgData name="Mario Sanguinet" userId="70e30690d3735d9b" providerId="LiveId" clId="{D1287531-17A2-2E46-8784-696C7DD847E3}" dt="2022-10-14T05:06:57.866" v="44"/>
          <ac:spMkLst>
            <pc:docMk/>
            <pc:sldMk cId="160969757" sldId="263"/>
            <ac:spMk id="16" creationId="{9BF05190-355B-DA7A-D3DE-D2D59CCE2AF7}"/>
          </ac:spMkLst>
        </pc:spChg>
      </pc:sldChg>
      <pc:sldChg chg="delSp new del mod ord">
        <pc:chgData name="Mario Sanguinet" userId="70e30690d3735d9b" providerId="LiveId" clId="{D1287531-17A2-2E46-8784-696C7DD847E3}" dt="2022-10-15T02:00:03.852" v="1301" actId="2696"/>
        <pc:sldMkLst>
          <pc:docMk/>
          <pc:sldMk cId="3805472909" sldId="264"/>
        </pc:sldMkLst>
        <pc:spChg chg="del">
          <ac:chgData name="Mario Sanguinet" userId="70e30690d3735d9b" providerId="LiveId" clId="{D1287531-17A2-2E46-8784-696C7DD847E3}" dt="2022-10-15T02:00:01.210" v="1300" actId="478"/>
          <ac:spMkLst>
            <pc:docMk/>
            <pc:sldMk cId="3805472909" sldId="264"/>
            <ac:spMk id="2" creationId="{51CDA496-CAB8-EEAC-D534-EF51F92FAAEE}"/>
          </ac:spMkLst>
        </pc:spChg>
        <pc:spChg chg="del">
          <ac:chgData name="Mario Sanguinet" userId="70e30690d3735d9b" providerId="LiveId" clId="{D1287531-17A2-2E46-8784-696C7DD847E3}" dt="2022-10-15T02:00:01.210" v="1300" actId="478"/>
          <ac:spMkLst>
            <pc:docMk/>
            <pc:sldMk cId="3805472909" sldId="264"/>
            <ac:spMk id="3" creationId="{3912527D-81A0-5B7D-E252-6A482D36229D}"/>
          </ac:spMkLst>
        </pc:spChg>
      </pc:sldChg>
      <pc:sldChg chg="addSp delSp modSp add mod modTransition chgLayout">
        <pc:chgData name="Mario Sanguinet" userId="70e30690d3735d9b" providerId="LiveId" clId="{D1287531-17A2-2E46-8784-696C7DD847E3}" dt="2022-10-15T02:00:20.337" v="1304"/>
        <pc:sldMkLst>
          <pc:docMk/>
          <pc:sldMk cId="3208484464" sldId="265"/>
        </pc:sldMkLst>
        <pc:spChg chg="mod ord">
          <ac:chgData name="Mario Sanguinet" userId="70e30690d3735d9b" providerId="LiveId" clId="{D1287531-17A2-2E46-8784-696C7DD847E3}" dt="2022-10-14T05:31:37.041" v="174" actId="700"/>
          <ac:spMkLst>
            <pc:docMk/>
            <pc:sldMk cId="3208484464" sldId="265"/>
            <ac:spMk id="2" creationId="{5951D0FA-D82F-2BFC-4F37-6C2A61BC3CC5}"/>
          </ac:spMkLst>
        </pc:spChg>
        <pc:spChg chg="del">
          <ac:chgData name="Mario Sanguinet" userId="70e30690d3735d9b" providerId="LiveId" clId="{D1287531-17A2-2E46-8784-696C7DD847E3}" dt="2022-10-14T05:30:26.793" v="94" actId="478"/>
          <ac:spMkLst>
            <pc:docMk/>
            <pc:sldMk cId="3208484464" sldId="265"/>
            <ac:spMk id="3" creationId="{05CD6C5A-B243-4AD6-B059-A5215FFF854B}"/>
          </ac:spMkLst>
        </pc:spChg>
        <pc:spChg chg="del mod">
          <ac:chgData name="Mario Sanguinet" userId="70e30690d3735d9b" providerId="LiveId" clId="{D1287531-17A2-2E46-8784-696C7DD847E3}" dt="2022-10-14T05:31:37.041" v="174" actId="700"/>
          <ac:spMkLst>
            <pc:docMk/>
            <pc:sldMk cId="3208484464" sldId="265"/>
            <ac:spMk id="4" creationId="{8C0557CA-B993-4C69-6126-F161361A9622}"/>
          </ac:spMkLst>
        </pc:spChg>
        <pc:spChg chg="add mod">
          <ac:chgData name="Mario Sanguinet" userId="70e30690d3735d9b" providerId="LiveId" clId="{D1287531-17A2-2E46-8784-696C7DD847E3}" dt="2022-10-14T05:30:27.647" v="95"/>
          <ac:spMkLst>
            <pc:docMk/>
            <pc:sldMk cId="3208484464" sldId="265"/>
            <ac:spMk id="5" creationId="{B2FC1CB5-CF34-2EFC-C170-B742317D4653}"/>
          </ac:spMkLst>
        </pc:spChg>
        <pc:spChg chg="add mod ord">
          <ac:chgData name="Mario Sanguinet" userId="70e30690d3735d9b" providerId="LiveId" clId="{D1287531-17A2-2E46-8784-696C7DD847E3}" dt="2022-10-15T01:52:08.668" v="986" actId="20577"/>
          <ac:spMkLst>
            <pc:docMk/>
            <pc:sldMk cId="3208484464" sldId="265"/>
            <ac:spMk id="6" creationId="{5506A00C-4ECE-361F-1479-E6388698CA3E}"/>
          </ac:spMkLst>
        </pc:spChg>
      </pc:sldChg>
      <pc:sldChg chg="modSp add mod modTransition">
        <pc:chgData name="Mario Sanguinet" userId="70e30690d3735d9b" providerId="LiveId" clId="{D1287531-17A2-2E46-8784-696C7DD847E3}" dt="2022-10-15T02:00:20.337" v="1304"/>
        <pc:sldMkLst>
          <pc:docMk/>
          <pc:sldMk cId="4050195353" sldId="266"/>
        </pc:sldMkLst>
        <pc:spChg chg="mod">
          <ac:chgData name="Mario Sanguinet" userId="70e30690d3735d9b" providerId="LiveId" clId="{D1287531-17A2-2E46-8784-696C7DD847E3}" dt="2022-10-15T01:58:59.174" v="1299" actId="20577"/>
          <ac:spMkLst>
            <pc:docMk/>
            <pc:sldMk cId="4050195353" sldId="266"/>
            <ac:spMk id="6" creationId="{5506A00C-4ECE-361F-1479-E6388698CA3E}"/>
          </ac:spMkLst>
        </pc:spChg>
      </pc:sldChg>
      <pc:sldChg chg="addSp delSp modSp add mod ord modTransition modNotesTx">
        <pc:chgData name="Mario Sanguinet" userId="70e30690d3735d9b" providerId="LiveId" clId="{D1287531-17A2-2E46-8784-696C7DD847E3}" dt="2022-10-15T02:34:07.743" v="1842" actId="20577"/>
        <pc:sldMkLst>
          <pc:docMk/>
          <pc:sldMk cId="2842559795" sldId="267"/>
        </pc:sldMkLst>
        <pc:spChg chg="add del mod">
          <ac:chgData name="Mario Sanguinet" userId="70e30690d3735d9b" providerId="LiveId" clId="{D1287531-17A2-2E46-8784-696C7DD847E3}" dt="2022-10-15T02:01:17.100" v="1318" actId="478"/>
          <ac:spMkLst>
            <pc:docMk/>
            <pc:sldMk cId="2842559795" sldId="267"/>
            <ac:spMk id="2" creationId="{A105D07D-92B2-7210-9BE7-E947AC21D897}"/>
          </ac:spMkLst>
        </pc:spChg>
        <pc:spChg chg="mod">
          <ac:chgData name="Mario Sanguinet" userId="70e30690d3735d9b" providerId="LiveId" clId="{D1287531-17A2-2E46-8784-696C7DD847E3}" dt="2022-10-15T02:24:20.375" v="1699" actId="113"/>
          <ac:spMkLst>
            <pc:docMk/>
            <pc:sldMk cId="2842559795" sldId="267"/>
            <ac:spMk id="10" creationId="{5C74F961-3A2C-1753-5553-EACDE29D4896}"/>
          </ac:spMkLst>
        </pc:spChg>
        <pc:spChg chg="mod">
          <ac:chgData name="Mario Sanguinet" userId="70e30690d3735d9b" providerId="LiveId" clId="{D1287531-17A2-2E46-8784-696C7DD847E3}" dt="2022-10-15T02:21:53.251" v="1595" actId="113"/>
          <ac:spMkLst>
            <pc:docMk/>
            <pc:sldMk cId="2842559795" sldId="267"/>
            <ac:spMk id="12" creationId="{213AB31B-4791-2FE0-C9EB-FDF1E5718428}"/>
          </ac:spMkLst>
        </pc:spChg>
      </pc:sldChg>
      <pc:sldChg chg="addSp modSp add mod ord modAnim modNotesTx">
        <pc:chgData name="Mario Sanguinet" userId="70e30690d3735d9b" providerId="LiveId" clId="{D1287531-17A2-2E46-8784-696C7DD847E3}" dt="2022-10-15T02:44:34.812" v="1856" actId="1076"/>
        <pc:sldMkLst>
          <pc:docMk/>
          <pc:sldMk cId="3956895566" sldId="268"/>
        </pc:sldMkLst>
        <pc:spChg chg="mod">
          <ac:chgData name="Mario Sanguinet" userId="70e30690d3735d9b" providerId="LiveId" clId="{D1287531-17A2-2E46-8784-696C7DD847E3}" dt="2022-10-15T02:23:53.858" v="1689" actId="2711"/>
          <ac:spMkLst>
            <pc:docMk/>
            <pc:sldMk cId="3956895566" sldId="268"/>
            <ac:spMk id="10" creationId="{5C74F961-3A2C-1753-5553-EACDE29D4896}"/>
          </ac:spMkLst>
        </pc:spChg>
        <pc:spChg chg="mod">
          <ac:chgData name="Mario Sanguinet" userId="70e30690d3735d9b" providerId="LiveId" clId="{D1287531-17A2-2E46-8784-696C7DD847E3}" dt="2022-10-15T02:23:23.856" v="1684" actId="255"/>
          <ac:spMkLst>
            <pc:docMk/>
            <pc:sldMk cId="3956895566" sldId="268"/>
            <ac:spMk id="12" creationId="{213AB31B-4791-2FE0-C9EB-FDF1E5718428}"/>
          </ac:spMkLst>
        </pc:spChg>
        <pc:picChg chg="add mod">
          <ac:chgData name="Mario Sanguinet" userId="70e30690d3735d9b" providerId="LiveId" clId="{D1287531-17A2-2E46-8784-696C7DD847E3}" dt="2022-10-15T02:44:34.812" v="1856" actId="1076"/>
          <ac:picMkLst>
            <pc:docMk/>
            <pc:sldMk cId="3956895566" sldId="268"/>
            <ac:picMk id="12289" creationId="{6F2C245D-4CC7-508A-EC89-7A5A49E0D815}"/>
          </ac:picMkLst>
        </pc:picChg>
      </pc:sldChg>
      <pc:sldChg chg="modSp add mod">
        <pc:chgData name="Mario Sanguinet" userId="70e30690d3735d9b" providerId="LiveId" clId="{D1287531-17A2-2E46-8784-696C7DD847E3}" dt="2022-10-15T03:02:16.419" v="1898" actId="2711"/>
        <pc:sldMkLst>
          <pc:docMk/>
          <pc:sldMk cId="3117008815" sldId="269"/>
        </pc:sldMkLst>
        <pc:spChg chg="mod">
          <ac:chgData name="Mario Sanguinet" userId="70e30690d3735d9b" providerId="LiveId" clId="{D1287531-17A2-2E46-8784-696C7DD847E3}" dt="2022-10-15T03:02:16.419" v="1898" actId="2711"/>
          <ac:spMkLst>
            <pc:docMk/>
            <pc:sldMk cId="3117008815" sldId="269"/>
            <ac:spMk id="10" creationId="{5C74F961-3A2C-1753-5553-EACDE29D4896}"/>
          </ac:spMkLst>
        </pc:spChg>
      </pc:sldChg>
      <pc:sldChg chg="add del">
        <pc:chgData name="Mario Sanguinet" userId="70e30690d3735d9b" providerId="LiveId" clId="{D1287531-17A2-2E46-8784-696C7DD847E3}" dt="2022-10-15T03:01:10.689" v="1862" actId="2696"/>
        <pc:sldMkLst>
          <pc:docMk/>
          <pc:sldMk cId="347460222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34AD-C19B-7646-846B-8573C09F8991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72DE-6029-544D-B3A3-07E2068C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us/statistics/cost-diabet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prevention/about-prediabete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prevention/about-prediabete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prevention/about-prediabet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prediabet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prediabet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That’s roughly the size of Chile’s Economy.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https://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data.worldbank.org</a:t>
            </a:r>
            <a:r>
              <a:rPr lang="en-US" dirty="0">
                <a:effectLst/>
                <a:latin typeface="Helvetica Neue" panose="02000503000000020004" pitchFamily="2" charset="0"/>
              </a:rPr>
              <a:t>/indicator/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NY.GDP.MKTP.CD?most_recent_value_desc</a:t>
            </a:r>
            <a:r>
              <a:rPr lang="en-US" dirty="0">
                <a:effectLst/>
                <a:latin typeface="Helvetica Neue" panose="02000503000000020004" pitchFamily="2" charset="0"/>
              </a:rPr>
              <a:t>=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false&amp;locations</a:t>
            </a:r>
            <a:r>
              <a:rPr lang="en-US" dirty="0">
                <a:effectLst/>
                <a:latin typeface="Helvetica Neue" panose="02000503000000020004" pitchFamily="2" charset="0"/>
              </a:rPr>
              <a:t>=CL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Which is one of the top 5 economies in Latin America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www.statista.com</a:t>
            </a:r>
            <a:r>
              <a:rPr lang="en-US" dirty="0"/>
              <a:t>/statistics/802640/gross-domestic-product-</a:t>
            </a:r>
            <a:r>
              <a:rPr lang="en-US" dirty="0" err="1"/>
              <a:t>gdp</a:t>
            </a:r>
            <a:r>
              <a:rPr lang="en-US" dirty="0"/>
              <a:t>-</a:t>
            </a:r>
            <a:r>
              <a:rPr lang="en-US" dirty="0" err="1"/>
              <a:t>latin</a:t>
            </a:r>
            <a:r>
              <a:rPr lang="en-US" dirty="0"/>
              <a:t>-</a:t>
            </a:r>
            <a:r>
              <a:rPr lang="en-US" dirty="0" err="1"/>
              <a:t>america</a:t>
            </a:r>
            <a:r>
              <a:rPr lang="en-US" dirty="0"/>
              <a:t>-</a:t>
            </a:r>
            <a:r>
              <a:rPr lang="en-US" dirty="0" err="1"/>
              <a:t>caribbean</a:t>
            </a:r>
            <a:r>
              <a:rPr lang="en-US" dirty="0"/>
              <a:t>-country/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9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2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$327B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You need to add another $10B to approximate the “total economic cost of diagnosed diabetes” in the US, $327B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In 2017, the American Diabetes Association estimated the “total economic cost of diagnosed diabetes [to be] $327 billion.”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Source:</a:t>
            </a:r>
          </a:p>
          <a:p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https://diabetes.org/about-us/statistics/cost-diabetes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Higher than normal blood sugar levels, but not high enough to be diagnosed as diabetes</a:t>
            </a:r>
          </a:p>
          <a:p>
            <a:pPr marL="0" indent="0">
              <a:buNone/>
            </a:pPr>
            <a:endParaRPr lang="en-US" sz="1200" b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3"/>
              </a:rPr>
              <a:t>https://www.cdc.gov/diabetes/prevention/about-prediabetes.html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Higher than normal blood sugar levels, but not high enough to be diagnosed as diabetes</a:t>
            </a:r>
          </a:p>
          <a:p>
            <a:pPr marL="0" indent="0">
              <a:buNone/>
            </a:pPr>
            <a:endParaRPr lang="en-US" sz="1200" b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3"/>
              </a:rPr>
              <a:t>https://www.cdc.gov/diabetes/prevention/about-prediabetes.html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2020,</a:t>
            </a:r>
          </a:p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Heart disease</a:t>
            </a:r>
            <a:r>
              <a:rPr lang="en-US" sz="1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the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 </a:t>
            </a:r>
            <a:r>
              <a:rPr lang="en-US" sz="1200" b="0" u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cause of death in the US @ ~700K</a:t>
            </a:r>
          </a:p>
          <a:p>
            <a:r>
              <a:rPr lang="en-US" sz="1200" b="1" u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Stroke</a:t>
            </a:r>
            <a:r>
              <a:rPr lang="en-US" sz="1200" b="1" i="1" u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200" b="0" i="0" u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the fifth most common cause of death in the US @ ~160K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  <a:latin typeface="Helvetica Neue" panose="02000503000000020004" pitchFamily="2" charset="0"/>
              </a:rPr>
              <a:t>diabetes</a:t>
            </a:r>
            <a:r>
              <a:rPr lang="en-US" dirty="0">
                <a:effectLst/>
                <a:latin typeface="Helvetica Neue" panose="02000503000000020004" pitchFamily="2" charset="0"/>
              </a:rPr>
              <a:t> was the 8th leading cause of death in the US @ 100K+</a:t>
            </a:r>
          </a:p>
          <a:p>
            <a:endParaRPr lang="en-US" sz="1200" b="0" i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Higher than normal blood sugar levels, but not high enough to be diagnosed as diabetes</a:t>
            </a:r>
          </a:p>
          <a:p>
            <a:pPr marL="0" indent="0">
              <a:buNone/>
            </a:pPr>
            <a:endParaRPr lang="en-US" sz="1200" b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3"/>
              </a:rPr>
              <a:t>https://www.cdc.gov/diabetes/prevention/about-prediabetes.html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ffectLst/>
                <a:latin typeface="Helvetica Neue" panose="02000503000000020004" pitchFamily="2" charset="0"/>
              </a:rPr>
              <a:t>Prediabetes affects nearly 13M adults in CA close to half the state’s population.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more than 13 million adults (46 percent of all adults in the state) are estimated to have prediabetes or undiagnosed diabetes.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An additional 2.5 million adults have diagnosed diabetes.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Altogether, 15.5 million adults (55 percent of all California adults) have prediabetes or diabetes.”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According to the CDC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“Approximately 96 million American adults .. have prediabetes.”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That’s the population of CA, TX, FL </a:t>
            </a:r>
            <a:r>
              <a:rPr lang="en-US" i="1">
                <a:effectLst/>
                <a:latin typeface="Helvetica Neue" panose="02000503000000020004" pitchFamily="2" charset="0"/>
              </a:rPr>
              <a:t>and</a:t>
            </a:r>
            <a:r>
              <a:rPr lang="en-US" i="0">
                <a:effectLst/>
                <a:latin typeface="Helvetica Neue" panose="02000503000000020004" pitchFamily="2" charset="0"/>
              </a:rPr>
              <a:t> CO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“Of those with prediabetes, more than 80% don’t know they have it.”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https://www.cdc.gov/diabetes/basics/prediabetes.html</a:t>
            </a:r>
            <a:endParaRPr lang="en-US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the CDC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“Approximately 96 million American adults .. have prediabetes.”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That’s the population of CA, TX, FL </a:t>
            </a:r>
            <a:r>
              <a:rPr lang="en-US" i="1" dirty="0">
                <a:effectLst/>
                <a:latin typeface="Helvetica Neue" panose="02000503000000020004" pitchFamily="2" charset="0"/>
              </a:rPr>
              <a:t>and</a:t>
            </a:r>
            <a:r>
              <a:rPr lang="en-US" i="0" dirty="0">
                <a:effectLst/>
                <a:latin typeface="Helvetica Neue" panose="02000503000000020004" pitchFamily="2" charset="0"/>
              </a:rPr>
              <a:t> CO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“Of those with prediabetes, more than 80% don’t know they have it.”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Source: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https://www.cdc.gov/diabetes/basics/prediabetes.html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72DE-6029-544D-B3A3-07E2068C6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New York" pitchFamily="2" charset="0"/>
                <a:ea typeface="New York" pitchFamily="2" charset="0"/>
                <a:cs typeface="New York" pitchFamily="2" charset="0"/>
              </a:defRPr>
            </a:lvl1pPr>
          </a:lstStyle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New York" pitchFamily="2" charset="0"/>
                <a:ea typeface="New York" pitchFamily="2" charset="0"/>
                <a:cs typeface="New Yor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ew York" pitchFamily="2" charset="0"/>
                <a:ea typeface="New York" pitchFamily="2" charset="0"/>
                <a:cs typeface="New York" pitchFamily="2" charset="0"/>
              </a:defRPr>
            </a:lvl1pPr>
          </a:lstStyle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A579D-29C8-6642-B1E9-D2348B1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>
            <a:lvl1pPr>
              <a:defRPr sz="4400" b="0" i="0">
                <a:latin typeface="New York" pitchFamily="2" charset="0"/>
                <a:ea typeface="New York" pitchFamily="2" charset="0"/>
                <a:cs typeface="New York" pitchFamily="2" charset="0"/>
              </a:defRPr>
            </a:lvl1pPr>
            <a:lvl2pPr>
              <a:defRPr sz="4000" b="0" i="0">
                <a:latin typeface="New York" pitchFamily="2" charset="0"/>
                <a:ea typeface="New York" pitchFamily="2" charset="0"/>
                <a:cs typeface="New York" pitchFamily="2" charset="0"/>
              </a:defRPr>
            </a:lvl2pPr>
            <a:lvl3pPr>
              <a:defRPr sz="3600" b="0" i="0">
                <a:latin typeface="New York" pitchFamily="2" charset="0"/>
                <a:ea typeface="New York" pitchFamily="2" charset="0"/>
                <a:cs typeface="New York" pitchFamily="2" charset="0"/>
              </a:defRPr>
            </a:lvl3pPr>
            <a:lvl4pPr>
              <a:defRPr sz="3200" b="0" i="0">
                <a:latin typeface="New York" pitchFamily="2" charset="0"/>
                <a:ea typeface="New York" pitchFamily="2" charset="0"/>
                <a:cs typeface="New York" pitchFamily="2" charset="0"/>
              </a:defRPr>
            </a:lvl4pPr>
            <a:lvl5pPr>
              <a:defRPr sz="3200" b="0" i="0">
                <a:latin typeface="New York" pitchFamily="2" charset="0"/>
                <a:ea typeface="New York" pitchFamily="2" charset="0"/>
                <a:cs typeface="New York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6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i="0" cap="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48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Light"/>
                <a:cs typeface="Helvetica Neue UltraLight"/>
              </a:defRPr>
            </a:lvl1pPr>
          </a:lstStyle>
          <a:p>
            <a:fld id="{DAE976DE-73D1-734F-9E02-7EE91BF2455C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488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Light"/>
                <a:cs typeface="Helvetica Neue Ultra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48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Light"/>
                <a:cs typeface="Helvetica Neue UltraLight"/>
              </a:defRPr>
            </a:lvl1pPr>
          </a:lstStyle>
          <a:p>
            <a:fld id="{236F747D-E280-0942-81AC-A0BFF143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0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dc.gov/diabetes/basics/prediabetes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cdc.gov/diabetes/basics/prediabete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NY.GDP.MKTP.CD?most_recent_value_desc=false&amp;locations=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us/statistics/cost-diabe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prediabet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ealthpolicy.ucla.edu/publications/Documents/PDF/2016/prediabetes-brief-mar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E609-E770-3039-A415-FDDE4223D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000" b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Team</a:t>
            </a:r>
            <a:br>
              <a:rPr lang="en-US" sz="12000"/>
            </a:br>
            <a:r>
              <a:rPr lang="en-US" sz="12000"/>
              <a:t>Error 404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B372E-D7B2-B634-26A1-99039755C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77575"/>
            <a:ext cx="85344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3FFFC4C-1F61-DB27-4891-F2BFD405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0"/>
            <a:ext cx="1084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5472A-32E9-E291-9986-535A54009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0061" y="758283"/>
            <a:ext cx="6631878" cy="45676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0">
                <a:solidFill>
                  <a:schemeClr val="bg2"/>
                </a:solidFill>
              </a:rPr>
              <a:t>~33%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6679A37-54EA-4E7B-1039-05BAA23B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554664"/>
            <a:ext cx="5486400" cy="1143000"/>
          </a:xfrm>
        </p:spPr>
        <p:txBody>
          <a:bodyPr anchor="b">
            <a:normAutofit/>
          </a:bodyPr>
          <a:lstStyle/>
          <a:p>
            <a:r>
              <a:rPr lang="en-US" sz="12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4"/>
              </a:rPr>
              <a:t>https://www.cdc.gov/diabetes/basics/prediabetes.html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738C5-580D-F098-4763-D1E8C85373B2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Team 404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4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3FFFC4C-1F61-DB27-4891-F2BFD405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0"/>
            <a:ext cx="1084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6679A37-54EA-4E7B-1039-05BAA23B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554664"/>
            <a:ext cx="5486400" cy="1143000"/>
          </a:xfrm>
        </p:spPr>
        <p:txBody>
          <a:bodyPr anchor="b">
            <a:normAutofit/>
          </a:bodyPr>
          <a:lstStyle/>
          <a:p>
            <a:r>
              <a:rPr lang="en-US" sz="12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4"/>
              </a:rPr>
              <a:t>https://www.cdc.gov/diabetes/basics/prediabetes.html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738C5-580D-F098-4763-D1E8C85373B2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Team 404</a:t>
            </a:r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50FE3-8038-FC45-FDE7-11CA759B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9" y="2832768"/>
            <a:ext cx="1788695" cy="1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022DA9-B159-A179-AB25-8281F95B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96" y="4989138"/>
            <a:ext cx="1788695" cy="1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g of Florida">
            <a:extLst>
              <a:ext uri="{FF2B5EF4-FFF2-40B4-BE49-F238E27FC236}">
                <a16:creationId xmlns:a16="http://schemas.microsoft.com/office/drawing/2014/main" id="{85CBCBCA-F779-5DBE-1403-873D4873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24" y="5087978"/>
            <a:ext cx="1788695" cy="1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F40FCCD-BE5B-08E0-CEFF-9A7A78EC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06" y="2539999"/>
            <a:ext cx="1788695" cy="1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8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Error 404: </a:t>
            </a:r>
            <a:br>
              <a:rPr lang="en-US"/>
            </a:br>
            <a:r>
              <a:rPr lang="en-US" b="0"/>
              <a:t>Price aggregator and healthy recipes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6A00C-4ECE-361F-1479-E6388698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access to cheap and healthy food based on where you are. And with the help of a nutritionist make meals to meet your health goals.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food decisions for heads of households.</a:t>
            </a:r>
          </a:p>
          <a:p>
            <a:r>
              <a:rPr lang="en-US" dirty="0"/>
              <a:t>It touches on the mobile, patient experience, and health disparity themes.</a:t>
            </a:r>
          </a:p>
          <a:p>
            <a:r>
              <a:rPr lang="en-US" dirty="0"/>
              <a:t>Data used grocery store prices, health disparity and comorbidity map data, consumer spending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C1CB5-CF34-2EFC-C170-B742317D4653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Error 404: </a:t>
            </a:r>
            <a:br>
              <a:rPr lang="en-US"/>
            </a:br>
            <a:r>
              <a:rPr lang="en-US" b="0"/>
              <a:t>Price aggregator and healthy recipes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6A00C-4ECE-361F-1479-E6388698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Collaboration:</a:t>
            </a:r>
          </a:p>
          <a:p>
            <a:pPr lvl="1"/>
            <a:r>
              <a:rPr lang="en-US" dirty="0"/>
              <a:t>2 CS major to develop the backend</a:t>
            </a:r>
          </a:p>
          <a:p>
            <a:pPr lvl="1"/>
            <a:r>
              <a:rPr lang="en-US" dirty="0"/>
              <a:t>1 business major to develop the business and marketing </a:t>
            </a:r>
            <a:r>
              <a:rPr lang="en-US" dirty="0" err="1"/>
              <a:t>strat</a:t>
            </a:r>
            <a:endParaRPr lang="en-US" dirty="0"/>
          </a:p>
          <a:p>
            <a:pPr lvl="1"/>
            <a:r>
              <a:rPr lang="en-US" dirty="0"/>
              <a:t>1 applied math major to analyze data and trends</a:t>
            </a:r>
          </a:p>
          <a:p>
            <a:pPr lvl="1"/>
            <a:r>
              <a:rPr lang="en-US" dirty="0"/>
              <a:t>1 comm major to refine and pitch </a:t>
            </a:r>
          </a:p>
          <a:p>
            <a:r>
              <a:rPr lang="en-US" dirty="0"/>
              <a:t>G2M: B2C app, live by March ‘23;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C1CB5-CF34-2EFC-C170-B742317D4653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01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“Prevention is so much better than healing, because it saves the </a:t>
            </a:r>
            <a:r>
              <a:rPr lang="en-US" sz="60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labour</a:t>
            </a:r>
            <a:r>
              <a:rPr lang="en-US" sz="6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of being sick.”</a:t>
            </a:r>
          </a:p>
          <a:p>
            <a:pPr marL="0" indent="0">
              <a:buNone/>
            </a:pPr>
            <a:r>
              <a:rPr lang="en-US" sz="6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– Thomas Adams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endParaRPr lang="en-US" sz="12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effectLst/>
                <a:latin typeface="Helvetica Neue" panose="02000503000000020004" pitchFamily="2" charset="0"/>
              </a:rPr>
              <a:t>Team 404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0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$317B</a:t>
            </a:r>
            <a:endParaRPr lang="en-US" sz="15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r>
              <a:rPr lang="en-US" sz="1200" b="0" dirty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 dirty="0">
                <a:effectLst/>
                <a:latin typeface="Helvetica Neue" panose="02000503000000020004" pitchFamily="2" charset="0"/>
              </a:rPr>
            </a:br>
            <a:r>
              <a:rPr lang="en-US" sz="1200" b="0" dirty="0">
                <a:effectLst/>
                <a:latin typeface="Helvetica Neue" panose="02000503000000020004" pitchFamily="2" charset="0"/>
                <a:hlinkClick r:id="rId3"/>
              </a:rPr>
              <a:t>https://data.worldbank.org/indicator/NY.GDP.MKTP.CD?most_recent_value_desc=false&amp;locations=CL</a:t>
            </a:r>
            <a:r>
              <a:rPr lang="en-US" sz="1200" b="0" dirty="0">
                <a:effectLst/>
                <a:latin typeface="Helvetica Neue" panose="02000503000000020004" pitchFamily="2" charset="0"/>
              </a:rPr>
              <a:t> </a:t>
            </a:r>
            <a:endParaRPr lang="en-US" sz="12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effectLst/>
                <a:latin typeface="Helvetica Neue" panose="02000503000000020004" pitchFamily="2" charset="0"/>
              </a:rPr>
              <a:t>Team 404</a:t>
            </a:r>
            <a:endParaRPr lang="en-US" sz="2000" dirty="0"/>
          </a:p>
        </p:txBody>
      </p:sp>
      <p:pic>
        <p:nvPicPr>
          <p:cNvPr id="12289" name="Picture 1" descr="Chile location map">
            <a:extLst>
              <a:ext uri="{FF2B5EF4-FFF2-40B4-BE49-F238E27FC236}">
                <a16:creationId xmlns:a16="http://schemas.microsoft.com/office/drawing/2014/main" id="{6F2C245D-4CC7-508A-EC89-7A5A49E0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46" b="96995" l="9884" r="89729">
                        <a14:foregroundMark x1="31783" y1="8180" x2="45543" y2="8180"/>
                        <a14:foregroundMark x1="45543" y1="8180" x2="52326" y2="8013"/>
                        <a14:foregroundMark x1="40310" y1="49249" x2="46512" y2="89316"/>
                        <a14:foregroundMark x1="46512" y1="89316" x2="57558" y2="96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9241"/>
            <a:ext cx="5271571" cy="611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$327B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https://diabetes.org/about-us/statistics/cost-diabetes</a:t>
            </a:r>
            <a:endParaRPr lang="en-US" sz="24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7068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Diabetes</a:t>
            </a:r>
            <a:endParaRPr lang="en-US" sz="15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endParaRPr lang="en-US" sz="12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9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Prediabetes</a:t>
            </a:r>
            <a:endParaRPr lang="en-US" sz="15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endParaRPr lang="en-US" sz="1200" b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94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3E7596-A6F8-143A-2D46-1F84A2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4664"/>
            <a:ext cx="10972800" cy="1143000"/>
          </a:xfrm>
        </p:spPr>
        <p:txBody>
          <a:bodyPr>
            <a:normAutofit/>
          </a:bodyPr>
          <a:lstStyle/>
          <a:p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effectLst/>
                <a:latin typeface="Helvetica Neue" panose="02000503000000020004" pitchFamily="2" charset="0"/>
                <a:hlinkClick r:id="rId3"/>
              </a:rPr>
              <a:t>https://www.cdc.gov/diabetes/basics/prediabetes.html</a:t>
            </a:r>
            <a:r>
              <a:rPr lang="en-US" sz="1200" b="0">
                <a:effectLst/>
                <a:latin typeface="Helvetica Neue" panose="02000503000000020004" pitchFamily="2" charset="0"/>
              </a:rPr>
              <a:t> </a:t>
            </a:r>
            <a:endParaRPr lang="en-US" sz="1200" b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E6137-E128-71EC-7320-AAA3E0C0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337"/>
            <a:ext cx="10972800" cy="59658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Increased risk of developing </a:t>
            </a:r>
          </a:p>
          <a:p>
            <a:pPr marL="0" indent="0">
              <a:buNone/>
            </a:pPr>
            <a:endParaRPr lang="en-US" sz="6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#1 Heart disease</a:t>
            </a:r>
          </a:p>
          <a:p>
            <a:pPr marL="0" indent="0">
              <a:buNone/>
            </a:pPr>
            <a:r>
              <a:rPr 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#5 Stroke</a:t>
            </a:r>
          </a:p>
          <a:p>
            <a:pPr marL="0" indent="0">
              <a:buNone/>
            </a:pPr>
            <a:r>
              <a:rPr 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#8 Type 2 diabetes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D1D05-5E9B-C08E-B68C-D2E34B22CBDB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71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74F961-3A2C-1753-5553-EACDE29D4896}"/>
              </a:ext>
            </a:extLst>
          </p:cNvPr>
          <p:cNvSpPr txBox="1">
            <a:spLocks/>
          </p:cNvSpPr>
          <p:nvPr/>
        </p:nvSpPr>
        <p:spPr>
          <a:xfrm>
            <a:off x="609599" y="274639"/>
            <a:ext cx="10972800" cy="630872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Good Eats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13AB31B-4791-2FE0-C9EB-FDF1E571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07886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b="0"/>
              <a:t>Our project:</a:t>
            </a:r>
            <a:endParaRPr lang="en-US" sz="60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5190-355B-DA7A-D3DE-D2D59CCE2AF7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303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itle 1">
            <a:extLst>
              <a:ext uri="{FF2B5EF4-FFF2-40B4-BE49-F238E27FC236}">
                <a16:creationId xmlns:a16="http://schemas.microsoft.com/office/drawing/2014/main" id="{9AA53991-057D-CBCB-2E35-5D7BFE92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572000" cy="1143000"/>
          </a:xfrm>
        </p:spPr>
        <p:txBody>
          <a:bodyPr>
            <a:normAutofit/>
          </a:bodyPr>
          <a:lstStyle/>
          <a:p>
            <a:r>
              <a:rPr lang="en-US" sz="5000"/>
              <a:t>Jessica Cruz</a:t>
            </a:r>
          </a:p>
        </p:txBody>
      </p:sp>
      <p:sp>
        <p:nvSpPr>
          <p:cNvPr id="1037" name="Content Placeholder 2">
            <a:extLst>
              <a:ext uri="{FF2B5EF4-FFF2-40B4-BE49-F238E27FC236}">
                <a16:creationId xmlns:a16="http://schemas.microsoft.com/office/drawing/2014/main" id="{F2629ADA-4BE6-5262-F496-DF2758831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0109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36 </a:t>
            </a:r>
            <a:r>
              <a:rPr lang="en-US" sz="3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y.o</a:t>
            </a:r>
            <a:r>
              <a:rPr lang="en-US" sz="3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Latina</a:t>
            </a:r>
          </a:p>
          <a:p>
            <a:r>
              <a:rPr lang="en-US" sz="3000" dirty="0"/>
              <a:t>Recently diagnosed with </a:t>
            </a:r>
            <a:r>
              <a:rPr lang="en-US" sz="3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prediabetes</a:t>
            </a:r>
          </a:p>
          <a:p>
            <a:r>
              <a:rPr lang="en-US" sz="3000" dirty="0"/>
              <a:t>Family history of </a:t>
            </a:r>
            <a:r>
              <a:rPr lang="en-US" sz="3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diabetes</a:t>
            </a:r>
            <a:endParaRPr lang="en-US" sz="3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3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 mother </a:t>
            </a:r>
          </a:p>
          <a:p>
            <a:r>
              <a:rPr lang="en-US" sz="3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 teenagers</a:t>
            </a:r>
          </a:p>
          <a:p>
            <a:r>
              <a:rPr lang="en-US" sz="3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Works in retail</a:t>
            </a:r>
          </a:p>
          <a:p>
            <a:endParaRPr lang="en-US" sz="3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1030" name="Picture 6" descr="Portrait of a beautiful Hispanic Woman Portrait of a young hispanic woman in the park. Women Stock Photo">
            <a:extLst>
              <a:ext uri="{FF2B5EF4-FFF2-40B4-BE49-F238E27FC236}">
                <a16:creationId xmlns:a16="http://schemas.microsoft.com/office/drawing/2014/main" id="{638CA5C3-9331-F265-1FC3-8CB3BDC2E1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r="1" b="1"/>
          <a:stretch/>
        </p:blipFill>
        <p:spPr bwMode="auto">
          <a:xfrm>
            <a:off x="5181600" y="691818"/>
            <a:ext cx="6400800" cy="537991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7DFD6-D19F-1741-C4C5-2533AA8A597E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58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5472A-32E9-E291-9986-535A54009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38" y="503238"/>
            <a:ext cx="5384800" cy="58515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0"/>
              <a:t>~50%</a:t>
            </a:r>
            <a:endParaRPr lang="en-US" sz="1500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75D1CE9-07D6-ADA7-9D50-8B37F4911B1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64" y="503238"/>
            <a:ext cx="5085798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6679A37-54EA-4E7B-1039-05BAA23B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5554664"/>
            <a:ext cx="5486400" cy="1143000"/>
          </a:xfrm>
        </p:spPr>
        <p:txBody>
          <a:bodyPr>
            <a:normAutofit/>
          </a:bodyPr>
          <a:lstStyle/>
          <a:p>
            <a:r>
              <a:rPr lang="en-US" sz="1200" b="0">
                <a:effectLst/>
                <a:latin typeface="Helvetica Neue" panose="02000503000000020004" pitchFamily="2" charset="0"/>
              </a:rPr>
              <a:t>Source:</a:t>
            </a:r>
            <a:br>
              <a:rPr lang="en-US" sz="1200" b="0">
                <a:effectLst/>
                <a:latin typeface="Helvetica Neue" panose="02000503000000020004" pitchFamily="2" charset="0"/>
              </a:rPr>
            </a:br>
            <a:r>
              <a:rPr lang="en-US" sz="1200" b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4"/>
              </a:rPr>
              <a:t>https://healthpolicy.ucla.edu/publications/Documents/PDF/2016/prediabetes-brief-mar2016.pdf</a:t>
            </a:r>
            <a:endParaRPr lang="en-US" sz="1200" b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65F2-93CD-03AA-BF28-6BB3DA8C2874}"/>
              </a:ext>
            </a:extLst>
          </p:cNvPr>
          <p:cNvSpPr txBox="1"/>
          <p:nvPr/>
        </p:nvSpPr>
        <p:spPr>
          <a:xfrm>
            <a:off x="11236325" y="0"/>
            <a:ext cx="95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effectLst/>
                <a:latin typeface="Helvetica Neue" panose="02000503000000020004" pitchFamily="2" charset="0"/>
              </a:rPr>
              <a:t>Team 404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4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olarized 1">
  <a:themeElements>
    <a:clrScheme name="Solarized 1">
      <a:dk1>
        <a:srgbClr val="002B36"/>
      </a:dk1>
      <a:lt1>
        <a:srgbClr val="FDF6E3"/>
      </a:lt1>
      <a:dk2>
        <a:srgbClr val="073642"/>
      </a:dk2>
      <a:lt2>
        <a:srgbClr val="EEE8D5"/>
      </a:lt2>
      <a:accent1>
        <a:srgbClr val="B58900"/>
      </a:accent1>
      <a:accent2>
        <a:srgbClr val="CB4B16"/>
      </a:accent2>
      <a:accent3>
        <a:srgbClr val="DC322F"/>
      </a:accent3>
      <a:accent4>
        <a:srgbClr val="D33682"/>
      </a:accent4>
      <a:accent5>
        <a:srgbClr val="6C71C4"/>
      </a:accent5>
      <a:accent6>
        <a:srgbClr val="268BD2"/>
      </a:accent6>
      <a:hlink>
        <a:srgbClr val="2AA198"/>
      </a:hlink>
      <a:folHlink>
        <a:srgbClr val="8599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arized 1" id="{89BE27AF-4AA8-5542-AFC3-223CE9F1D8B8}" vid="{C2027C38-79DA-2F47-95EE-35842CCE3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Solarized 1</Template>
  <TotalTime>0</TotalTime>
  <Words>833</Words>
  <Application>Microsoft Macintosh PowerPoint</Application>
  <PresentationFormat>Widescreen</PresentationFormat>
  <Paragraphs>124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Calibri</vt:lpstr>
      <vt:lpstr>New York</vt:lpstr>
      <vt:lpstr>Arial</vt:lpstr>
      <vt:lpstr>Helvetica Neue Thin</vt:lpstr>
      <vt:lpstr>Helvetica Neue UltraLight</vt:lpstr>
      <vt:lpstr>Helvetica Neue Light</vt:lpstr>
      <vt:lpstr>Helvetica Neue Medium</vt:lpstr>
      <vt:lpstr>Georgia</vt:lpstr>
      <vt:lpstr>Solarized 1</vt:lpstr>
      <vt:lpstr>Team Error 404</vt:lpstr>
      <vt:lpstr>Source: https://data.worldbank.org/indicator/NY.GDP.MKTP.CD?most_recent_value_desc=false&amp;locations=CL </vt:lpstr>
      <vt:lpstr>Source: https://diabetes.org/about-us/statistics/cost-diabetes</vt:lpstr>
      <vt:lpstr>PowerPoint Presentation</vt:lpstr>
      <vt:lpstr>PowerPoint Presentation</vt:lpstr>
      <vt:lpstr>Source: https://www.cdc.gov/diabetes/basics/prediabetes.html </vt:lpstr>
      <vt:lpstr>Our project:</vt:lpstr>
      <vt:lpstr>Jessica Cruz</vt:lpstr>
      <vt:lpstr>Source: https://healthpolicy.ucla.edu/publications/Documents/PDF/2016/prediabetes-brief-mar2016.pdf</vt:lpstr>
      <vt:lpstr>Source: https://www.cdc.gov/diabetes/basics/prediabetes.html </vt:lpstr>
      <vt:lpstr>Source: https://www.cdc.gov/diabetes/basics/prediabetes.html </vt:lpstr>
      <vt:lpstr>Error 404:  Price aggregator and healthy recipes </vt:lpstr>
      <vt:lpstr>Error 404:  Price aggregator and healthy recipes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 Error 404</dc:title>
  <dc:creator>Mario Sanguinet</dc:creator>
  <cp:lastModifiedBy>Mario Sanguinet</cp:lastModifiedBy>
  <cp:revision>1</cp:revision>
  <dcterms:created xsi:type="dcterms:W3CDTF">2022-10-14T01:16:52Z</dcterms:created>
  <dcterms:modified xsi:type="dcterms:W3CDTF">2022-10-15T16:47:00Z</dcterms:modified>
</cp:coreProperties>
</file>