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689e34765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689e34765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72100" y="236050"/>
            <a:ext cx="8237100" cy="8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74550"/>
            <a:ext cx="85206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Covid Case Analysis through SVD</a:t>
            </a:r>
            <a:endParaRPr sz="4000"/>
          </a:p>
        </p:txBody>
      </p:sp>
      <p:sp>
        <p:nvSpPr>
          <p:cNvPr id="56" name="Google Shape;56;p13"/>
          <p:cNvSpPr txBox="1"/>
          <p:nvPr/>
        </p:nvSpPr>
        <p:spPr>
          <a:xfrm>
            <a:off x="6944975" y="1403900"/>
            <a:ext cx="6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916" y="1403900"/>
            <a:ext cx="4863385" cy="31256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708325" y="1318575"/>
            <a:ext cx="32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1123" y="1852636"/>
            <a:ext cx="2071174" cy="1438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8475" y="3290883"/>
            <a:ext cx="2143826" cy="1497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09825"/>
            <a:ext cx="5904265" cy="412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1125" y="445025"/>
            <a:ext cx="2071175" cy="144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