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9000000" cx="144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5">
          <p15:clr>
            <a:srgbClr val="A4A3A4"/>
          </p15:clr>
        </p15:guide>
        <p15:guide id="2" pos="4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5" orient="horz"/>
        <p:guide pos="45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13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13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0879" y="1302843"/>
            <a:ext cx="13418400" cy="3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0866" y="4959099"/>
            <a:ext cx="13418400" cy="138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3342453" y="8159609"/>
            <a:ext cx="86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90866" y="1935477"/>
            <a:ext cx="13418400" cy="3435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90866" y="5515704"/>
            <a:ext cx="13418400" cy="227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3342453" y="8159609"/>
            <a:ext cx="86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3342453" y="8159609"/>
            <a:ext cx="86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90866" y="3763517"/>
            <a:ext cx="13418400" cy="14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3342453" y="8159609"/>
            <a:ext cx="86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90866" y="778696"/>
            <a:ext cx="134184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90866" y="2016579"/>
            <a:ext cx="13418400" cy="5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3342453" y="8159609"/>
            <a:ext cx="86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0866" y="778696"/>
            <a:ext cx="134184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90866" y="2016579"/>
            <a:ext cx="6299100" cy="5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610079" y="2016579"/>
            <a:ext cx="6299100" cy="5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3342453" y="8159609"/>
            <a:ext cx="86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90866" y="778696"/>
            <a:ext cx="134184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3342453" y="8159609"/>
            <a:ext cx="86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90866" y="972178"/>
            <a:ext cx="4422000" cy="13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90866" y="2431496"/>
            <a:ext cx="4422000" cy="556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3342453" y="8159609"/>
            <a:ext cx="86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72047" y="787664"/>
            <a:ext cx="10028100" cy="71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3342453" y="8159609"/>
            <a:ext cx="86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200000" y="-219"/>
            <a:ext cx="7200000" cy="90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18110" y="2157787"/>
            <a:ext cx="6370500" cy="2593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18110" y="4904768"/>
            <a:ext cx="6370500" cy="216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778740" y="1266973"/>
            <a:ext cx="6042300" cy="64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3342453" y="8159609"/>
            <a:ext cx="86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90866" y="7402581"/>
            <a:ext cx="94467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3342453" y="8159609"/>
            <a:ext cx="86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90866" y="778696"/>
            <a:ext cx="134184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90866" y="2016579"/>
            <a:ext cx="13418400" cy="5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342453" y="8159609"/>
            <a:ext cx="8640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556975" y="1403500"/>
            <a:ext cx="917100" cy="423600"/>
          </a:xfrm>
          <a:prstGeom prst="flowChartMagneticTap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Twitter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371168" y="3320646"/>
            <a:ext cx="1328022" cy="423576"/>
          </a:xfrm>
          <a:prstGeom prst="flowChartDocumen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Barrios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228850" y="2564828"/>
            <a:ext cx="1612500" cy="423600"/>
          </a:xfrm>
          <a:prstGeom prst="flowChartMagneticTap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Airbnb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127945" y="4640937"/>
            <a:ext cx="1328022" cy="423576"/>
          </a:xfrm>
          <a:prstGeom prst="flowChartDocumen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Calidad aire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624742" y="1220300"/>
            <a:ext cx="917100" cy="947400"/>
          </a:xfrm>
          <a:prstGeom prst="rightArrow">
            <a:avLst>
              <a:gd fmla="val 50000" name="adj1"/>
              <a:gd fmla="val 26654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Descarga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Shell script</a:t>
            </a:r>
            <a:endParaRPr sz="900"/>
          </a:p>
        </p:txBody>
      </p:sp>
      <p:sp>
        <p:nvSpPr>
          <p:cNvPr id="59" name="Google Shape;59;p13"/>
          <p:cNvSpPr/>
          <p:nvPr/>
        </p:nvSpPr>
        <p:spPr>
          <a:xfrm>
            <a:off x="4525838" y="1201855"/>
            <a:ext cx="1328100" cy="1097700"/>
          </a:xfrm>
          <a:prstGeom prst="rightArrow">
            <a:avLst>
              <a:gd fmla="val 50000" name="adj1"/>
              <a:gd fmla="val 11572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Predicción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SparkML Scala</a:t>
            </a:r>
            <a:endParaRPr sz="900"/>
          </a:p>
        </p:txBody>
      </p:sp>
      <p:sp>
        <p:nvSpPr>
          <p:cNvPr id="60" name="Google Shape;60;p13"/>
          <p:cNvSpPr/>
          <p:nvPr/>
        </p:nvSpPr>
        <p:spPr>
          <a:xfrm>
            <a:off x="1183450" y="249488"/>
            <a:ext cx="1612656" cy="678240"/>
          </a:xfrm>
          <a:prstGeom prst="flowChartDocumen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Dataset analisis sentimientos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4680653" y="197111"/>
            <a:ext cx="838048" cy="678215"/>
          </a:xfrm>
          <a:prstGeom prst="flowChart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Modelo ML (HDFS)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5020619" y="962228"/>
            <a:ext cx="158100" cy="42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997852" y="1289750"/>
            <a:ext cx="1120387" cy="924050"/>
          </a:xfrm>
          <a:prstGeom prst="flowChartMagneticDisk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Opiniones +/- por barrio (HDFS)</a:t>
            </a:r>
            <a:endParaRPr sz="1000"/>
          </a:p>
        </p:txBody>
      </p:sp>
      <p:sp>
        <p:nvSpPr>
          <p:cNvPr id="64" name="Google Shape;64;p13"/>
          <p:cNvSpPr/>
          <p:nvPr/>
        </p:nvSpPr>
        <p:spPr>
          <a:xfrm>
            <a:off x="371168" y="3920756"/>
            <a:ext cx="1328022" cy="423576"/>
          </a:xfrm>
          <a:prstGeom prst="flowChartDocumen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geojson</a:t>
            </a:r>
            <a:endParaRPr sz="1000"/>
          </a:p>
        </p:txBody>
      </p:sp>
      <p:sp>
        <p:nvSpPr>
          <p:cNvPr id="65" name="Google Shape;65;p13"/>
          <p:cNvSpPr/>
          <p:nvPr/>
        </p:nvSpPr>
        <p:spPr>
          <a:xfrm>
            <a:off x="3001587" y="-12575"/>
            <a:ext cx="1473600" cy="1097700"/>
          </a:xfrm>
          <a:prstGeom prst="rightArrow">
            <a:avLst>
              <a:gd fmla="val 50000" name="adj1"/>
              <a:gd fmla="val 11572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Entrenamiento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SparkML Scala</a:t>
            </a:r>
            <a:endParaRPr sz="900"/>
          </a:p>
        </p:txBody>
      </p:sp>
      <p:sp>
        <p:nvSpPr>
          <p:cNvPr id="66" name="Google Shape;66;p13"/>
          <p:cNvSpPr/>
          <p:nvPr/>
        </p:nvSpPr>
        <p:spPr>
          <a:xfrm>
            <a:off x="2179727" y="2302886"/>
            <a:ext cx="1037400" cy="947400"/>
          </a:xfrm>
          <a:prstGeom prst="rightArrow">
            <a:avLst>
              <a:gd fmla="val 50000" name="adj1"/>
              <a:gd fmla="val 26654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Crowler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Python</a:t>
            </a:r>
            <a:endParaRPr sz="900"/>
          </a:p>
        </p:txBody>
      </p:sp>
      <p:sp>
        <p:nvSpPr>
          <p:cNvPr id="67" name="Google Shape;67;p13"/>
          <p:cNvSpPr/>
          <p:nvPr/>
        </p:nvSpPr>
        <p:spPr>
          <a:xfrm>
            <a:off x="4105972" y="2633958"/>
            <a:ext cx="1328100" cy="1594200"/>
          </a:xfrm>
          <a:prstGeom prst="rightArrow">
            <a:avLst>
              <a:gd fmla="val 50000" name="adj1"/>
              <a:gd fmla="val 26654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Limpieza / Analisis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Python</a:t>
            </a:r>
            <a:endParaRPr sz="900"/>
          </a:p>
        </p:txBody>
      </p:sp>
      <p:sp>
        <p:nvSpPr>
          <p:cNvPr id="68" name="Google Shape;68;p13"/>
          <p:cNvSpPr/>
          <p:nvPr/>
        </p:nvSpPr>
        <p:spPr>
          <a:xfrm flipH="1" rot="-5400000">
            <a:off x="2569904" y="2991392"/>
            <a:ext cx="257100" cy="108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flipH="1" rot="-5400000">
            <a:off x="2569904" y="3561602"/>
            <a:ext cx="257100" cy="108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473643" y="2961141"/>
            <a:ext cx="1612655" cy="924060"/>
          </a:xfrm>
          <a:prstGeom prst="flowChartMagneticDisk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datos agregados airbnb</a:t>
            </a:r>
            <a:endParaRPr sz="1000"/>
          </a:p>
        </p:txBody>
      </p:sp>
      <p:sp>
        <p:nvSpPr>
          <p:cNvPr id="71" name="Google Shape;71;p13"/>
          <p:cNvSpPr/>
          <p:nvPr/>
        </p:nvSpPr>
        <p:spPr>
          <a:xfrm>
            <a:off x="5433918" y="4451687"/>
            <a:ext cx="1612646" cy="674818"/>
          </a:xfrm>
          <a:prstGeom prst="flowChartMagneticDisk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datos procesados calidad aire</a:t>
            </a:r>
            <a:r>
              <a:rPr lang="es" sz="1000">
                <a:solidFill>
                  <a:schemeClr val="dk1"/>
                </a:solidFill>
              </a:rPr>
              <a:t>(HDFS)</a:t>
            </a:r>
            <a:endParaRPr sz="1000"/>
          </a:p>
        </p:txBody>
      </p:sp>
      <p:sp>
        <p:nvSpPr>
          <p:cNvPr id="72" name="Google Shape;72;p13"/>
          <p:cNvSpPr/>
          <p:nvPr/>
        </p:nvSpPr>
        <p:spPr>
          <a:xfrm>
            <a:off x="127942" y="5361124"/>
            <a:ext cx="1328022" cy="423576"/>
          </a:xfrm>
          <a:prstGeom prst="flowChartDocumen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Precios alquileres</a:t>
            </a:r>
            <a:endParaRPr sz="1000"/>
          </a:p>
        </p:txBody>
      </p:sp>
      <p:sp>
        <p:nvSpPr>
          <p:cNvPr id="73" name="Google Shape;73;p13"/>
          <p:cNvSpPr/>
          <p:nvPr/>
        </p:nvSpPr>
        <p:spPr>
          <a:xfrm>
            <a:off x="171534" y="6096725"/>
            <a:ext cx="1328022" cy="423576"/>
          </a:xfrm>
          <a:prstGeom prst="flowChartDocumen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Intervenciones policiales</a:t>
            </a:r>
            <a:endParaRPr sz="1000"/>
          </a:p>
        </p:txBody>
      </p:sp>
      <p:sp>
        <p:nvSpPr>
          <p:cNvPr id="74" name="Google Shape;74;p13"/>
          <p:cNvSpPr/>
          <p:nvPr/>
        </p:nvSpPr>
        <p:spPr>
          <a:xfrm>
            <a:off x="5433918" y="5235493"/>
            <a:ext cx="1612646" cy="674818"/>
          </a:xfrm>
          <a:prstGeom prst="flowChartMagneticDisk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datos procesados precios alquileres</a:t>
            </a:r>
            <a:r>
              <a:rPr lang="es" sz="1000">
                <a:solidFill>
                  <a:schemeClr val="dk1"/>
                </a:solidFill>
              </a:rPr>
              <a:t>(HDFS)</a:t>
            </a:r>
            <a:endParaRPr sz="1000"/>
          </a:p>
        </p:txBody>
      </p:sp>
      <p:sp>
        <p:nvSpPr>
          <p:cNvPr id="75" name="Google Shape;75;p13"/>
          <p:cNvSpPr/>
          <p:nvPr/>
        </p:nvSpPr>
        <p:spPr>
          <a:xfrm>
            <a:off x="5433918" y="5988556"/>
            <a:ext cx="1612646" cy="674818"/>
          </a:xfrm>
          <a:prstGeom prst="flowChartMagneticDisk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datos procesados intervenciones policiales</a:t>
            </a:r>
            <a:r>
              <a:rPr lang="es" sz="1000">
                <a:solidFill>
                  <a:schemeClr val="dk1"/>
                </a:solidFill>
              </a:rPr>
              <a:t>(HDFS)</a:t>
            </a:r>
            <a:endParaRPr sz="1000"/>
          </a:p>
        </p:txBody>
      </p:sp>
      <p:sp>
        <p:nvSpPr>
          <p:cNvPr id="76" name="Google Shape;76;p13"/>
          <p:cNvSpPr/>
          <p:nvPr/>
        </p:nvSpPr>
        <p:spPr>
          <a:xfrm>
            <a:off x="7233865" y="1201874"/>
            <a:ext cx="158100" cy="7024500"/>
          </a:xfrm>
          <a:prstGeom prst="downArrow">
            <a:avLst>
              <a:gd fmla="val 50000" name="adj1"/>
              <a:gd fmla="val 101991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603895" y="8384475"/>
            <a:ext cx="1473600" cy="573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Tableau</a:t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127959" y="6863162"/>
            <a:ext cx="1328022" cy="423576"/>
          </a:xfrm>
          <a:prstGeom prst="flowChartDocumen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Estudio calidad vida</a:t>
            </a:r>
            <a:endParaRPr sz="1000"/>
          </a:p>
        </p:txBody>
      </p:sp>
      <p:sp>
        <p:nvSpPr>
          <p:cNvPr id="79" name="Google Shape;79;p13"/>
          <p:cNvSpPr/>
          <p:nvPr/>
        </p:nvSpPr>
        <p:spPr>
          <a:xfrm>
            <a:off x="171519" y="7677175"/>
            <a:ext cx="1328022" cy="423576"/>
          </a:xfrm>
          <a:prstGeom prst="flowChartDocumen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Colegios (Local)</a:t>
            </a:r>
            <a:endParaRPr sz="1000"/>
          </a:p>
        </p:txBody>
      </p:sp>
      <p:sp>
        <p:nvSpPr>
          <p:cNvPr id="80" name="Google Shape;80;p13"/>
          <p:cNvSpPr/>
          <p:nvPr/>
        </p:nvSpPr>
        <p:spPr>
          <a:xfrm>
            <a:off x="4106125" y="7549813"/>
            <a:ext cx="1327800" cy="678300"/>
          </a:xfrm>
          <a:prstGeom prst="rightArrow">
            <a:avLst>
              <a:gd fmla="val 50000" name="adj1"/>
              <a:gd fmla="val 26654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Limpieza / Analisis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Python</a:t>
            </a:r>
            <a:endParaRPr sz="900"/>
          </a:p>
        </p:txBody>
      </p:sp>
      <p:sp>
        <p:nvSpPr>
          <p:cNvPr id="81" name="Google Shape;81;p13"/>
          <p:cNvSpPr/>
          <p:nvPr/>
        </p:nvSpPr>
        <p:spPr>
          <a:xfrm>
            <a:off x="5433918" y="6809981"/>
            <a:ext cx="1612646" cy="674818"/>
          </a:xfrm>
          <a:prstGeom prst="flowChartMagneticDisk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datos procesados Calidad vida</a:t>
            </a:r>
            <a:r>
              <a:rPr lang="es" sz="1000">
                <a:solidFill>
                  <a:schemeClr val="dk1"/>
                </a:solidFill>
              </a:rPr>
              <a:t>(HDFS)</a:t>
            </a:r>
            <a:endParaRPr sz="1000"/>
          </a:p>
        </p:txBody>
      </p:sp>
      <p:sp>
        <p:nvSpPr>
          <p:cNvPr id="82" name="Google Shape;82;p13"/>
          <p:cNvSpPr/>
          <p:nvPr/>
        </p:nvSpPr>
        <p:spPr>
          <a:xfrm>
            <a:off x="5473651" y="7525431"/>
            <a:ext cx="1612646" cy="674818"/>
          </a:xfrm>
          <a:prstGeom prst="flowChartMagneticDisk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datos procesados Colegios (HDFS)</a:t>
            </a:r>
            <a:endParaRPr sz="1000"/>
          </a:p>
        </p:txBody>
      </p:sp>
      <p:sp>
        <p:nvSpPr>
          <p:cNvPr id="83" name="Google Shape;83;p13"/>
          <p:cNvSpPr/>
          <p:nvPr/>
        </p:nvSpPr>
        <p:spPr>
          <a:xfrm>
            <a:off x="7539518" y="3702899"/>
            <a:ext cx="1264200" cy="1594200"/>
          </a:xfrm>
          <a:prstGeom prst="rightArrow">
            <a:avLst>
              <a:gd fmla="val 50000" name="adj1"/>
              <a:gd fmla="val 26654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Agregaccion Datos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Python</a:t>
            </a:r>
            <a:endParaRPr sz="1000"/>
          </a:p>
        </p:txBody>
      </p:sp>
      <p:sp>
        <p:nvSpPr>
          <p:cNvPr id="84" name="Google Shape;84;p13"/>
          <p:cNvSpPr/>
          <p:nvPr/>
        </p:nvSpPr>
        <p:spPr>
          <a:xfrm>
            <a:off x="9128548" y="3430649"/>
            <a:ext cx="1327915" cy="2138700"/>
          </a:xfrm>
          <a:prstGeom prst="flowChartMagneticDisk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datos agregados </a:t>
            </a:r>
            <a:r>
              <a:rPr lang="es" sz="1000">
                <a:solidFill>
                  <a:schemeClr val="dk1"/>
                </a:solidFill>
              </a:rPr>
              <a:t>(HDFS)</a:t>
            </a:r>
            <a:r>
              <a:rPr lang="es" sz="1000"/>
              <a:t> </a:t>
            </a:r>
            <a:endParaRPr sz="1000"/>
          </a:p>
        </p:txBody>
      </p:sp>
      <p:sp>
        <p:nvSpPr>
          <p:cNvPr id="85" name="Google Shape;85;p13"/>
          <p:cNvSpPr/>
          <p:nvPr/>
        </p:nvSpPr>
        <p:spPr>
          <a:xfrm>
            <a:off x="2453751" y="7551556"/>
            <a:ext cx="1612646" cy="674818"/>
          </a:xfrm>
          <a:prstGeom prst="flowChartMagneticDisk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datos Colegios (HDFS)</a:t>
            </a:r>
            <a:endParaRPr sz="1000"/>
          </a:p>
        </p:txBody>
      </p:sp>
      <p:sp>
        <p:nvSpPr>
          <p:cNvPr id="86" name="Google Shape;86;p13"/>
          <p:cNvSpPr/>
          <p:nvPr/>
        </p:nvSpPr>
        <p:spPr>
          <a:xfrm>
            <a:off x="1586200" y="7549825"/>
            <a:ext cx="780900" cy="678300"/>
          </a:xfrm>
          <a:prstGeom prst="rightArrow">
            <a:avLst>
              <a:gd fmla="val 50000" name="adj1"/>
              <a:gd fmla="val 26654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Flume</a:t>
            </a:r>
            <a:endParaRPr sz="900"/>
          </a:p>
        </p:txBody>
      </p:sp>
      <p:sp>
        <p:nvSpPr>
          <p:cNvPr id="87" name="Google Shape;87;p13"/>
          <p:cNvSpPr/>
          <p:nvPr/>
        </p:nvSpPr>
        <p:spPr>
          <a:xfrm>
            <a:off x="3692537" y="1413287"/>
            <a:ext cx="657225" cy="674825"/>
          </a:xfrm>
          <a:prstGeom prst="flowChartMagneticDisk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HDFS</a:t>
            </a:r>
            <a:endParaRPr sz="1000"/>
          </a:p>
        </p:txBody>
      </p:sp>
      <p:sp>
        <p:nvSpPr>
          <p:cNvPr id="88" name="Google Shape;88;p13"/>
          <p:cNvSpPr/>
          <p:nvPr/>
        </p:nvSpPr>
        <p:spPr>
          <a:xfrm>
            <a:off x="2453776" y="6770919"/>
            <a:ext cx="1612646" cy="674818"/>
          </a:xfrm>
          <a:prstGeom prst="flowChartMagneticDisk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estudio</a:t>
            </a:r>
            <a:r>
              <a:rPr lang="es" sz="1000"/>
              <a:t>(HDFS)</a:t>
            </a:r>
            <a:endParaRPr sz="1000"/>
          </a:p>
        </p:txBody>
      </p:sp>
      <p:sp>
        <p:nvSpPr>
          <p:cNvPr id="89" name="Google Shape;89;p13"/>
          <p:cNvSpPr/>
          <p:nvPr/>
        </p:nvSpPr>
        <p:spPr>
          <a:xfrm>
            <a:off x="1578625" y="6768313"/>
            <a:ext cx="780900" cy="678300"/>
          </a:xfrm>
          <a:prstGeom prst="rightArrow">
            <a:avLst>
              <a:gd fmla="val 50000" name="adj1"/>
              <a:gd fmla="val 26654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Flume</a:t>
            </a:r>
            <a:endParaRPr sz="900"/>
          </a:p>
        </p:txBody>
      </p:sp>
      <p:sp>
        <p:nvSpPr>
          <p:cNvPr id="90" name="Google Shape;90;p13"/>
          <p:cNvSpPr/>
          <p:nvPr/>
        </p:nvSpPr>
        <p:spPr>
          <a:xfrm>
            <a:off x="2462613" y="5982369"/>
            <a:ext cx="1612646" cy="674819"/>
          </a:xfrm>
          <a:prstGeom prst="flowChartMagneticDisk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intervenciones</a:t>
            </a:r>
            <a:r>
              <a:rPr lang="es" sz="1000"/>
              <a:t>(HDFS)</a:t>
            </a:r>
            <a:endParaRPr sz="1000"/>
          </a:p>
        </p:txBody>
      </p:sp>
      <p:sp>
        <p:nvSpPr>
          <p:cNvPr id="91" name="Google Shape;91;p13"/>
          <p:cNvSpPr/>
          <p:nvPr/>
        </p:nvSpPr>
        <p:spPr>
          <a:xfrm>
            <a:off x="1587462" y="5979763"/>
            <a:ext cx="780900" cy="678300"/>
          </a:xfrm>
          <a:prstGeom prst="rightArrow">
            <a:avLst>
              <a:gd fmla="val 50000" name="adj1"/>
              <a:gd fmla="val 26654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Flume</a:t>
            </a:r>
            <a:endParaRPr sz="900"/>
          </a:p>
        </p:txBody>
      </p:sp>
      <p:sp>
        <p:nvSpPr>
          <p:cNvPr id="92" name="Google Shape;92;p13"/>
          <p:cNvSpPr/>
          <p:nvPr/>
        </p:nvSpPr>
        <p:spPr>
          <a:xfrm>
            <a:off x="2462601" y="5219769"/>
            <a:ext cx="1612646" cy="674818"/>
          </a:xfrm>
          <a:prstGeom prst="flowChartMagneticDisk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alquileres</a:t>
            </a:r>
            <a:r>
              <a:rPr lang="es" sz="1000"/>
              <a:t>(HDFS)</a:t>
            </a:r>
            <a:endParaRPr sz="1000"/>
          </a:p>
        </p:txBody>
      </p:sp>
      <p:sp>
        <p:nvSpPr>
          <p:cNvPr id="93" name="Google Shape;93;p13"/>
          <p:cNvSpPr/>
          <p:nvPr/>
        </p:nvSpPr>
        <p:spPr>
          <a:xfrm>
            <a:off x="1587450" y="5217163"/>
            <a:ext cx="780900" cy="678300"/>
          </a:xfrm>
          <a:prstGeom prst="rightArrow">
            <a:avLst>
              <a:gd fmla="val 50000" name="adj1"/>
              <a:gd fmla="val 26654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Flume</a:t>
            </a:r>
            <a:endParaRPr sz="900"/>
          </a:p>
        </p:txBody>
      </p:sp>
      <p:sp>
        <p:nvSpPr>
          <p:cNvPr id="94" name="Google Shape;94;p13"/>
          <p:cNvSpPr/>
          <p:nvPr/>
        </p:nvSpPr>
        <p:spPr>
          <a:xfrm>
            <a:off x="2462601" y="4444194"/>
            <a:ext cx="1612646" cy="674818"/>
          </a:xfrm>
          <a:prstGeom prst="flowChartMagneticDisk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calidad aire</a:t>
            </a:r>
            <a:r>
              <a:rPr lang="es" sz="1000"/>
              <a:t>(HDFS)</a:t>
            </a:r>
            <a:endParaRPr sz="1000"/>
          </a:p>
        </p:txBody>
      </p:sp>
      <p:sp>
        <p:nvSpPr>
          <p:cNvPr id="95" name="Google Shape;95;p13"/>
          <p:cNvSpPr/>
          <p:nvPr/>
        </p:nvSpPr>
        <p:spPr>
          <a:xfrm>
            <a:off x="1587450" y="4441588"/>
            <a:ext cx="780900" cy="678300"/>
          </a:xfrm>
          <a:prstGeom prst="rightArrow">
            <a:avLst>
              <a:gd fmla="val 50000" name="adj1"/>
              <a:gd fmla="val 26654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Flume</a:t>
            </a:r>
            <a:endParaRPr sz="900"/>
          </a:p>
        </p:txBody>
      </p:sp>
      <p:sp>
        <p:nvSpPr>
          <p:cNvPr id="96" name="Google Shape;96;p13"/>
          <p:cNvSpPr/>
          <p:nvPr/>
        </p:nvSpPr>
        <p:spPr>
          <a:xfrm>
            <a:off x="3257825" y="2564829"/>
            <a:ext cx="657225" cy="1666375"/>
          </a:xfrm>
          <a:prstGeom prst="flowChartMagneticDisk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HDFS</a:t>
            </a:r>
            <a:endParaRPr sz="1000"/>
          </a:p>
        </p:txBody>
      </p:sp>
      <p:sp>
        <p:nvSpPr>
          <p:cNvPr id="97" name="Google Shape;97;p13"/>
          <p:cNvSpPr/>
          <p:nvPr/>
        </p:nvSpPr>
        <p:spPr>
          <a:xfrm>
            <a:off x="4090687" y="4479800"/>
            <a:ext cx="1327800" cy="678300"/>
          </a:xfrm>
          <a:prstGeom prst="rightArrow">
            <a:avLst>
              <a:gd fmla="val 50000" name="adj1"/>
              <a:gd fmla="val 26654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Limpieza / Analisis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Python</a:t>
            </a:r>
            <a:endParaRPr sz="900"/>
          </a:p>
        </p:txBody>
      </p:sp>
      <p:sp>
        <p:nvSpPr>
          <p:cNvPr id="98" name="Google Shape;98;p13"/>
          <p:cNvSpPr/>
          <p:nvPr/>
        </p:nvSpPr>
        <p:spPr>
          <a:xfrm>
            <a:off x="4090675" y="5231075"/>
            <a:ext cx="1327800" cy="678300"/>
          </a:xfrm>
          <a:prstGeom prst="rightArrow">
            <a:avLst>
              <a:gd fmla="val 50000" name="adj1"/>
              <a:gd fmla="val 26654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Limpieza / Analisis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Python</a:t>
            </a:r>
            <a:endParaRPr sz="900"/>
          </a:p>
        </p:txBody>
      </p:sp>
      <p:sp>
        <p:nvSpPr>
          <p:cNvPr id="99" name="Google Shape;99;p13"/>
          <p:cNvSpPr/>
          <p:nvPr/>
        </p:nvSpPr>
        <p:spPr>
          <a:xfrm>
            <a:off x="4090687" y="5982338"/>
            <a:ext cx="1327800" cy="678300"/>
          </a:xfrm>
          <a:prstGeom prst="rightArrow">
            <a:avLst>
              <a:gd fmla="val 50000" name="adj1"/>
              <a:gd fmla="val 26654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Limpieza / Analisis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Python</a:t>
            </a:r>
            <a:endParaRPr sz="900"/>
          </a:p>
        </p:txBody>
      </p:sp>
      <p:sp>
        <p:nvSpPr>
          <p:cNvPr id="100" name="Google Shape;100;p13"/>
          <p:cNvSpPr/>
          <p:nvPr/>
        </p:nvSpPr>
        <p:spPr>
          <a:xfrm>
            <a:off x="4086275" y="6808225"/>
            <a:ext cx="1327800" cy="678300"/>
          </a:xfrm>
          <a:prstGeom prst="rightArrow">
            <a:avLst>
              <a:gd fmla="val 50000" name="adj1"/>
              <a:gd fmla="val 26654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Limpieza / Analisis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Python</a:t>
            </a:r>
            <a:endParaRPr sz="900"/>
          </a:p>
        </p:txBody>
      </p:sp>
      <p:sp>
        <p:nvSpPr>
          <p:cNvPr id="101" name="Google Shape;101;p13"/>
          <p:cNvSpPr/>
          <p:nvPr/>
        </p:nvSpPr>
        <p:spPr>
          <a:xfrm>
            <a:off x="11386350" y="2671950"/>
            <a:ext cx="2250000" cy="758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Estudio Datos Airbnb agregados Tecnicas ML</a:t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11386350" y="4120650"/>
            <a:ext cx="2250000" cy="758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Estudio Datos Airbnb agregados Tecnicas DL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1386350" y="5569350"/>
            <a:ext cx="2250000" cy="758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Estudio Datos agregados totales redes LSTM</a:t>
            </a:r>
            <a:endParaRPr/>
          </a:p>
        </p:txBody>
      </p:sp>
      <p:cxnSp>
        <p:nvCxnSpPr>
          <p:cNvPr id="104" name="Google Shape;104;p13"/>
          <p:cNvCxnSpPr/>
          <p:nvPr/>
        </p:nvCxnSpPr>
        <p:spPr>
          <a:xfrm flipH="1" rot="10800000">
            <a:off x="10702700" y="3218350"/>
            <a:ext cx="401100" cy="49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3"/>
          <p:cNvCxnSpPr/>
          <p:nvPr/>
        </p:nvCxnSpPr>
        <p:spPr>
          <a:xfrm flipH="1" rot="10800000">
            <a:off x="10595163" y="4454400"/>
            <a:ext cx="6525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10628888" y="5064513"/>
            <a:ext cx="577800" cy="45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2210" y="206847"/>
            <a:ext cx="780900" cy="763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8803725" y="251225"/>
            <a:ext cx="4728477" cy="140279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Big data heroes</a:t>
            </a:r>
            <a:br>
              <a:rPr b="0" i="0"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