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69" r:id="rId3"/>
    <p:sldId id="256" r:id="rId4"/>
    <p:sldId id="257" r:id="rId5"/>
    <p:sldId id="258" r:id="rId6"/>
    <p:sldId id="259" r:id="rId7"/>
    <p:sldId id="263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0399C-7228-4A1C-911B-2CE65F1E6F87}" type="datetimeFigureOut">
              <a:rPr lang="ko-KR" altLang="en-US" smtClean="0"/>
              <a:t>2015-10-26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1E85-5A57-43B3-A804-55D47E13C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1C398-0FB1-4339-AB23-6F6006377459}" type="slidenum">
              <a:rPr lang="en-US" altLang="ko-KR" smtClean="0">
                <a:solidFill>
                  <a:prstClr val="black"/>
                </a:solidFill>
              </a:rPr>
              <a:pPr/>
              <a:t>1</a:t>
            </a:fld>
            <a:endParaRPr lang="en-US" altLang="ko-KR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79388" y="620713"/>
            <a:ext cx="2401887" cy="30480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>
                <a:solidFill>
                  <a:srgbClr val="FFFFFF"/>
                </a:solidFill>
              </a:rPr>
              <a:t>2D  </a:t>
            </a:r>
            <a:r>
              <a:rPr kumimoji="1" lang="ko-KR" altLang="en-US" sz="1400" b="1">
                <a:solidFill>
                  <a:srgbClr val="FFFFFF"/>
                </a:solidFill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FFFFFF"/>
                </a:solidFill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0698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49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449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647700"/>
            <a:ext cx="4316412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47700"/>
            <a:ext cx="4316413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97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6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61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4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6072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0810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65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49213"/>
            <a:ext cx="2212975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49213"/>
            <a:ext cx="6491287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99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49213"/>
            <a:ext cx="8856662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9388" y="647700"/>
            <a:ext cx="8785225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3742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kpu.ac.kr/xelpa/users/kpu/index.js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45DC013-1429-4D44-A1A9-3261D8BEDC50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solidFill>
                <a:srgbClr val="000000"/>
              </a:solidFill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47700"/>
            <a:ext cx="8785225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solidFill>
                <a:srgbClr val="000000"/>
              </a:solidFill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9213"/>
            <a:ext cx="8856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게임엔진 </a:t>
            </a:r>
            <a:r>
              <a:rPr kumimoji="1" lang="en-US" altLang="ko-KR" sz="1200" b="1">
                <a:solidFill>
                  <a:srgbClr val="000000"/>
                </a:solidFill>
              </a:rPr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23531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936625"/>
          </a:xfrm>
        </p:spPr>
        <p:txBody>
          <a:bodyPr/>
          <a:lstStyle/>
          <a:p>
            <a:r>
              <a:rPr lang="en-US" altLang="ko-KR" dirty="0"/>
              <a:t>Spiritual Soul </a:t>
            </a:r>
            <a:r>
              <a:rPr lang="en-US" altLang="ko-KR" dirty="0" smtClean="0"/>
              <a:t>3</a:t>
            </a:r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7921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학번</a:t>
            </a:r>
            <a:r>
              <a:rPr lang="en-US" altLang="ko-KR" dirty="0" smtClean="0"/>
              <a:t>: 2010151009</a:t>
            </a:r>
            <a:endParaRPr lang="ko-KR" altLang="en-US" dirty="0" smtClean="0"/>
          </a:p>
          <a:p>
            <a:pPr eaLnBrk="1" hangingPunct="1">
              <a:defRPr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김은</a:t>
            </a:r>
            <a:r>
              <a:rPr lang="ko-KR" altLang="en-US" dirty="0"/>
              <a:t>기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3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116632"/>
            <a:ext cx="6622504" cy="7945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ko-KR" altLang="en-US" sz="4200" dirty="0" smtClean="0"/>
              <a:t>정령과 함께 전투에 이겨라</a:t>
            </a:r>
            <a:r>
              <a:rPr lang="en-US" altLang="ko-KR" sz="4200" dirty="0" smtClean="0"/>
              <a:t>!</a:t>
            </a:r>
            <a:endParaRPr lang="ko-KR" altLang="en-US" sz="4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5902424"/>
            <a:ext cx="6152728" cy="83894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smtClean="0">
                <a:solidFill>
                  <a:schemeClr val="bg1"/>
                </a:solidFill>
              </a:rPr>
              <a:t>정령을 소환해서 상대 정령들과 부대 전투</a:t>
            </a:r>
            <a:r>
              <a:rPr lang="en-US" altLang="ko-KR" sz="2000" dirty="0" smtClean="0">
                <a:solidFill>
                  <a:schemeClr val="bg1"/>
                </a:solidFill>
              </a:rPr>
              <a:t>!</a:t>
            </a:r>
          </a:p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턴제</a:t>
            </a:r>
            <a:r>
              <a:rPr lang="ko-KR" altLang="en-US" sz="2000" dirty="0" smtClean="0">
                <a:solidFill>
                  <a:schemeClr val="bg1"/>
                </a:solidFill>
              </a:rPr>
              <a:t> 방식과 속성 특성으로 전략적인 움직임 필요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EUNGI\Desktop\ss자료\스샷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6408712" cy="456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9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25142"/>
              </p:ext>
            </p:extLst>
          </p:nvPr>
        </p:nvGraphicFramePr>
        <p:xfrm>
          <a:off x="0" y="-27383"/>
          <a:ext cx="9144000" cy="691276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07704"/>
                <a:gridCol w="3816424"/>
                <a:gridCol w="3419872"/>
              </a:tblGrid>
              <a:tr h="752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마우스로 클릭으로 주어진 행동대로 명령 가능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이동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대기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소환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철수 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감정표현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아이템사용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마법</a:t>
                      </a:r>
                      <a:r>
                        <a:rPr lang="ko-KR" altLang="en-US" sz="1400" baseline="0" dirty="0" smtClean="0"/>
                        <a:t> 등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정해진 캐릭터에 정해진 기술을 레벨에 따라 개방할 생각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캐릭터당 최대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특별한 이벤트로 같은 정령이라도 다른 기술 습득하는 스토리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스토리 진행과 아이템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정령 확인용의 </a:t>
                      </a:r>
                      <a:r>
                        <a:rPr lang="ko-KR" altLang="en-US" sz="1400" dirty="0" err="1" smtClean="0"/>
                        <a:t>월드맵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전투가 가능한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개의 </a:t>
                      </a:r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전투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추가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전투맵의</a:t>
                      </a:r>
                      <a:r>
                        <a:rPr lang="ko-KR" altLang="en-US" sz="1400" dirty="0" smtClean="0"/>
                        <a:t> 각 </a:t>
                      </a:r>
                      <a:r>
                        <a:rPr lang="ko-KR" altLang="en-US" sz="1400" dirty="0" err="1" smtClean="0"/>
                        <a:t>헥사타일마다</a:t>
                      </a:r>
                      <a:r>
                        <a:rPr lang="ko-KR" altLang="en-US" sz="1400" dirty="0" smtClean="0"/>
                        <a:t> 속성 적용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상대방 정령과 마스터를 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속성이 우선순위인 적 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부상을 당했을 경우 후퇴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다양한 아이템을 사용하거나 마스터를 집중 공격하는 전략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주인공과 정령의 레벨에 따른 상대방 레벨 증가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전략을 구사하는 </a:t>
                      </a:r>
                      <a:r>
                        <a:rPr lang="en-US" altLang="ko-KR" sz="1400" dirty="0" smtClean="0"/>
                        <a:t>AI</a:t>
                      </a:r>
                      <a:r>
                        <a:rPr lang="ko-KR" altLang="en-US" sz="1400" dirty="0" smtClean="0"/>
                        <a:t>가 있는 난이도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월드맵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자신의 장비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정령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확인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대사가 나오는 이벤트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전투맵</a:t>
                      </a:r>
                      <a:r>
                        <a:rPr lang="ko-KR" altLang="en-US" sz="1400" baseline="0" dirty="0" smtClean="0"/>
                        <a:t> 이동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err="1" smtClean="0"/>
                        <a:t>전투맵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– </a:t>
                      </a:r>
                      <a:r>
                        <a:rPr lang="ko-KR" altLang="en-US" sz="1400" baseline="0" dirty="0" smtClean="0"/>
                        <a:t>정령을 소환하고 이동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전투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월드맵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아이템 조합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상점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정령 진화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다른 유저와의 전투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전투맵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싸우는 방식이 아닌 색다른 승리목표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속성 적용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세이브</a:t>
                      </a:r>
                      <a:r>
                        <a:rPr lang="ko-KR" altLang="en-US" sz="1400" baseline="0" dirty="0" smtClean="0"/>
                        <a:t> 기능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배경음악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환경음악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주인공 대사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정령 울음소리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전투시 나오는 소리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대기상태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이동상태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죽음상태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소환하는 상태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싸우는 </a:t>
                      </a:r>
                      <a:r>
                        <a:rPr lang="ko-KR" altLang="en-US" sz="1400" dirty="0" err="1" smtClean="0"/>
                        <a:t>모습등</a:t>
                      </a:r>
                      <a:r>
                        <a:rPr lang="ko-KR" altLang="en-US" sz="1400" dirty="0" smtClean="0"/>
                        <a:t> 각 캐릭터마다 부여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감정표현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마법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아이템사용등</a:t>
                      </a:r>
                      <a:r>
                        <a:rPr lang="ko-KR" altLang="en-US" sz="1400" dirty="0" smtClean="0"/>
                        <a:t> 캐릭터 컨트롤 추가에 따라 애니메이션 추가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8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PPY\Desktop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927" y="1196752"/>
            <a:ext cx="7529553" cy="5040560"/>
          </a:xfrm>
          <a:prstGeom prst="rect">
            <a:avLst/>
          </a:prstGeom>
          <a:noFill/>
        </p:spPr>
      </p:pic>
      <p:sp>
        <p:nvSpPr>
          <p:cNvPr id="2" name="아래쪽 화살표 설명선 1"/>
          <p:cNvSpPr/>
          <p:nvPr/>
        </p:nvSpPr>
        <p:spPr>
          <a:xfrm>
            <a:off x="1547664" y="377368"/>
            <a:ext cx="2088232" cy="1124744"/>
          </a:xfrm>
          <a:prstGeom prst="down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이벤트 </a:t>
            </a:r>
            <a:r>
              <a:rPr lang="ko-KR" altLang="en-US" dirty="0" err="1" smtClean="0"/>
              <a:t>대화창</a:t>
            </a:r>
            <a:endParaRPr lang="ko-KR" altLang="en-US" dirty="0"/>
          </a:p>
        </p:txBody>
      </p:sp>
      <p:sp>
        <p:nvSpPr>
          <p:cNvPr id="4" name="아래쪽 화살표 설명선 3"/>
          <p:cNvSpPr/>
          <p:nvPr/>
        </p:nvSpPr>
        <p:spPr>
          <a:xfrm>
            <a:off x="6027298" y="423548"/>
            <a:ext cx="1656184" cy="788847"/>
          </a:xfrm>
          <a:prstGeom prst="down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전투맵</a:t>
            </a:r>
            <a:endParaRPr lang="ko-KR" altLang="en-US" dirty="0"/>
          </a:p>
        </p:txBody>
      </p:sp>
      <p:sp>
        <p:nvSpPr>
          <p:cNvPr id="3" name="왼쪽 화살표 설명선 2"/>
          <p:cNvSpPr/>
          <p:nvPr/>
        </p:nvSpPr>
        <p:spPr>
          <a:xfrm>
            <a:off x="5580112" y="3185680"/>
            <a:ext cx="1800200" cy="45934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04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주인공</a:t>
            </a:r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971600" y="6393904"/>
            <a:ext cx="6413822" cy="419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smtClean="0">
                <a:solidFill>
                  <a:schemeClr val="bg1"/>
                </a:solidFill>
              </a:rPr>
              <a:t>한번도 이동하지 않은 곳은 빨간색으로 칠해 목표 부여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게임 화면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월드맵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3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372" y="1403716"/>
            <a:ext cx="7007621" cy="4617572"/>
          </a:xfrm>
          <a:prstGeom prst="rect">
            <a:avLst/>
          </a:prstGeom>
          <a:noFill/>
        </p:spPr>
      </p:pic>
      <p:sp>
        <p:nvSpPr>
          <p:cNvPr id="3" name="아래쪽 화살표 설명선 2"/>
          <p:cNvSpPr/>
          <p:nvPr/>
        </p:nvSpPr>
        <p:spPr>
          <a:xfrm>
            <a:off x="3203848" y="586807"/>
            <a:ext cx="1872208" cy="753961"/>
          </a:xfrm>
          <a:prstGeom prst="down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 마스터</a:t>
            </a:r>
            <a:endParaRPr lang="ko-KR" altLang="en-US" dirty="0"/>
          </a:p>
        </p:txBody>
      </p:sp>
      <p:sp>
        <p:nvSpPr>
          <p:cNvPr id="4" name="아래쪽 화살표 설명선 3"/>
          <p:cNvSpPr/>
          <p:nvPr/>
        </p:nvSpPr>
        <p:spPr>
          <a:xfrm>
            <a:off x="971600" y="2126482"/>
            <a:ext cx="2010318" cy="692696"/>
          </a:xfrm>
          <a:prstGeom prst="down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소환된 아군 정령</a:t>
            </a:r>
            <a:endParaRPr lang="ko-KR" altLang="en-US" dirty="0"/>
          </a:p>
        </p:txBody>
      </p:sp>
      <p:sp>
        <p:nvSpPr>
          <p:cNvPr id="5" name="왼쪽 화살표 설명선 4"/>
          <p:cNvSpPr/>
          <p:nvPr/>
        </p:nvSpPr>
        <p:spPr>
          <a:xfrm>
            <a:off x="6622346" y="2126482"/>
            <a:ext cx="1838086" cy="57606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76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 가능한 지역</a:t>
            </a:r>
            <a:endParaRPr lang="ko-KR" altLang="en-US" dirty="0"/>
          </a:p>
        </p:txBody>
      </p:sp>
      <p:sp>
        <p:nvSpPr>
          <p:cNvPr id="2" name="위쪽 화살표 설명선 1"/>
          <p:cNvSpPr/>
          <p:nvPr/>
        </p:nvSpPr>
        <p:spPr>
          <a:xfrm>
            <a:off x="3779912" y="2702546"/>
            <a:ext cx="1296144" cy="531440"/>
          </a:xfrm>
          <a:prstGeom prst="upArrow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공격 가능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게임 화면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전투맵</a:t>
            </a:r>
            <a:endParaRPr lang="ko-KR" altLang="en-US" dirty="0"/>
          </a:p>
        </p:txBody>
      </p:sp>
      <p:sp>
        <p:nvSpPr>
          <p:cNvPr id="9" name="왼쪽 화살표 설명선 8"/>
          <p:cNvSpPr/>
          <p:nvPr/>
        </p:nvSpPr>
        <p:spPr>
          <a:xfrm>
            <a:off x="3779912" y="5301208"/>
            <a:ext cx="1800200" cy="57606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6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이동 불가능 지역</a:t>
            </a:r>
            <a:endParaRPr lang="ko-KR" altLang="en-US" dirty="0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971600" y="6393904"/>
            <a:ext cx="6413822" cy="4194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• </a:t>
            </a:r>
            <a:r>
              <a:rPr lang="ko-KR" altLang="en-US" sz="2000" dirty="0" smtClean="0">
                <a:solidFill>
                  <a:schemeClr val="bg1"/>
                </a:solidFill>
              </a:rPr>
              <a:t>전투를 도와주는 여러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다얄로그</a:t>
            </a:r>
            <a:r>
              <a:rPr lang="ko-KR" altLang="en-US" sz="2000" dirty="0" smtClean="0">
                <a:solidFill>
                  <a:schemeClr val="bg1"/>
                </a:solidFill>
              </a:rPr>
              <a:t> 지원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흐름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31198"/>
              </p:ext>
            </p:extLst>
          </p:nvPr>
        </p:nvGraphicFramePr>
        <p:xfrm>
          <a:off x="0" y="350154"/>
          <a:ext cx="9144000" cy="6535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4048"/>
                <a:gridCol w="4139952"/>
              </a:tblGrid>
              <a:tr h="3510894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소환</a:t>
                      </a:r>
                      <a:endParaRPr lang="en-US" altLang="ko-KR" sz="1600" b="1" dirty="0" smtClean="0"/>
                    </a:p>
                    <a:p>
                      <a:pPr algn="ctr" latinLnBrk="1"/>
                      <a:endParaRPr lang="en-US" altLang="ko-KR" sz="1600" b="1" dirty="0" smtClean="0"/>
                    </a:p>
                    <a:p>
                      <a:pPr algn="ctr" latinLnBrk="1"/>
                      <a:r>
                        <a:rPr lang="ko-KR" altLang="en-US" sz="1600" b="1" dirty="0" smtClean="0"/>
                        <a:t>아군 정령을 소환한다</a:t>
                      </a:r>
                      <a:r>
                        <a:rPr lang="en-US" altLang="ko-KR" sz="1600" b="1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 smtClean="0"/>
                        <a:t>소환하기 위해 마스터의 마나를 소비하고</a:t>
                      </a:r>
                      <a:endParaRPr lang="en-US" altLang="ko-KR" sz="1600" b="1" dirty="0" smtClean="0"/>
                    </a:p>
                    <a:p>
                      <a:pPr algn="ctr" latinLnBrk="1"/>
                      <a:r>
                        <a:rPr lang="ko-KR" altLang="en-US" sz="1600" b="1" dirty="0" smtClean="0"/>
                        <a:t>소환하기 전에 장비를 교체할 수</a:t>
                      </a:r>
                      <a:r>
                        <a:rPr lang="ko-KR" altLang="en-US" sz="1600" b="1" baseline="0" dirty="0" smtClean="0"/>
                        <a:t> 있다</a:t>
                      </a:r>
                      <a:r>
                        <a:rPr lang="en-US" altLang="ko-KR" sz="1600" b="1" baseline="0" dirty="0" smtClean="0"/>
                        <a:t>.</a:t>
                      </a:r>
                      <a:r>
                        <a:rPr lang="ko-KR" altLang="en-US" sz="1600" b="1" dirty="0" smtClean="0"/>
                        <a:t> 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24336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캐릭터마다 다른 이동거리만큼 이동한다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이동 가능한 지역을 </a:t>
                      </a:r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헥사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 타일로 표현한다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이동해서 상대방이 공격 사거리 안에 들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경우 공격을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 할 수 있다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 descr="C:\Users\EUNGI\Desktop\ss자료\스샷\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" y="476672"/>
            <a:ext cx="486814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UNGI\Desktop\ss자료\스샷\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" y="4069035"/>
            <a:ext cx="4868147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흐름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29777"/>
              </p:ext>
            </p:extLst>
          </p:nvPr>
        </p:nvGraphicFramePr>
        <p:xfrm>
          <a:off x="0" y="350154"/>
          <a:ext cx="9144000" cy="6535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4048"/>
                <a:gridCol w="4139952"/>
              </a:tblGrid>
              <a:tr h="351089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전투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공격을 할 경우 자기가 가지고 있는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기술들을 고르고 상대방과 나의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명중률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속성등을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보여준다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4336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전투 진행</a:t>
                      </a:r>
                      <a:endParaRPr lang="en-US" altLang="ko-KR" sz="16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6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선택한 기술들의 애니메이션을 보여준다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동시에 전투 결과를 처리한다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93" y="826901"/>
            <a:ext cx="4868147" cy="253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93" y="4254123"/>
            <a:ext cx="4868147" cy="223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4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92300"/>
              </p:ext>
            </p:extLst>
          </p:nvPr>
        </p:nvGraphicFramePr>
        <p:xfrm>
          <a:off x="-45607" y="329020"/>
          <a:ext cx="9175128" cy="65289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89215"/>
                <a:gridCol w="2160240"/>
                <a:gridCol w="5925673"/>
              </a:tblGrid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/>
                        <a:t>월드맵</a:t>
                      </a:r>
                      <a:r>
                        <a:rPr lang="ko-KR" altLang="en-US" b="0" dirty="0" smtClean="0"/>
                        <a:t> 구현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월드맵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err="1" smtClean="0"/>
                        <a:t>월드맵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ko-KR" altLang="en-US" sz="1200" b="0" dirty="0" err="1" smtClean="0"/>
                        <a:t>노드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err="1" smtClean="0"/>
                        <a:t>전투맵</a:t>
                      </a:r>
                      <a:r>
                        <a:rPr lang="en-US" altLang="ko-KR" sz="1200" b="0" dirty="0" smtClean="0"/>
                        <a:t>), </a:t>
                      </a:r>
                      <a:r>
                        <a:rPr lang="ko-KR" altLang="en-US" sz="1200" b="0" dirty="0" smtClean="0"/>
                        <a:t>주인공 구현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이동 구현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이동 </a:t>
                      </a:r>
                      <a:r>
                        <a:rPr lang="ko-KR" altLang="en-US" sz="1200" b="0" dirty="0" err="1" smtClean="0"/>
                        <a:t>안한</a:t>
                      </a:r>
                      <a:r>
                        <a:rPr lang="ko-KR" altLang="en-US" sz="1200" b="0" dirty="0" smtClean="0"/>
                        <a:t> 지역은 빨간 글씨</a:t>
                      </a:r>
                      <a:r>
                        <a:rPr lang="en-US" altLang="ko-KR" sz="1200" b="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b="0" dirty="0" smtClean="0"/>
                        <a:t>이동 후 대화 이벤트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err="1" smtClean="0"/>
                        <a:t>전투맵</a:t>
                      </a:r>
                      <a:r>
                        <a:rPr lang="ko-KR" altLang="en-US" sz="1200" b="0" dirty="0" smtClean="0"/>
                        <a:t> 진입 이벤트 </a:t>
                      </a:r>
                      <a:r>
                        <a:rPr lang="ko-KR" altLang="en-US" sz="1200" b="0" dirty="0" err="1" smtClean="0"/>
                        <a:t>투현</a:t>
                      </a:r>
                      <a:endParaRPr lang="ko-KR" altLang="en-US" sz="1200" b="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전투맵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전투맵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이동 가능한 구역 설정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이동 거리만큼 이동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중간고사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전투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</a:t>
                      </a:r>
                      <a:r>
                        <a:rPr lang="en-US" altLang="ko-KR" sz="1200" dirty="0" smtClean="0"/>
                        <a:t>HP&amp;MP,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err="1" smtClean="0"/>
                        <a:t>전투맵에서</a:t>
                      </a:r>
                      <a:r>
                        <a:rPr lang="ko-KR" altLang="en-US" sz="1200" dirty="0" smtClean="0"/>
                        <a:t> 이동 후 사정거리 내에 닿으면 다른 색 타일 그리기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전투창</a:t>
                      </a:r>
                      <a:r>
                        <a:rPr lang="ko-KR" altLang="en-US" sz="1200" dirty="0" smtClean="0"/>
                        <a:t> 띄우기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기술 </a:t>
                      </a:r>
                      <a:r>
                        <a:rPr lang="ko-KR" altLang="en-US" sz="1200" dirty="0" err="1" smtClean="0"/>
                        <a:t>선택후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공격시</a:t>
                      </a:r>
                      <a:r>
                        <a:rPr lang="ko-KR" altLang="en-US" sz="1200" dirty="0" smtClean="0"/>
                        <a:t> 전투 애니메이션 보여주기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처리 후 </a:t>
                      </a:r>
                      <a:r>
                        <a:rPr lang="en-US" altLang="ko-KR" sz="1200" dirty="0" smtClean="0"/>
                        <a:t>HP&amp;MP</a:t>
                      </a:r>
                      <a:r>
                        <a:rPr lang="ko-KR" altLang="en-US" sz="1200" dirty="0" smtClean="0"/>
                        <a:t>감소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 정보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</a:t>
                      </a:r>
                      <a:r>
                        <a:rPr lang="ko-KR" altLang="en-US" dirty="0" err="1" smtClean="0"/>
                        <a:t>다얄로그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월드맵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전투맵에서</a:t>
                      </a:r>
                      <a:r>
                        <a:rPr lang="ko-KR" altLang="en-US" sz="1200" dirty="0" smtClean="0"/>
                        <a:t> 볼 수 있는 소환 가능한 정령 목록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아이템 목록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캐릭터의 정보를 볼 수 있는 </a:t>
                      </a:r>
                      <a:r>
                        <a:rPr lang="ko-KR" altLang="en-US" sz="1200" dirty="0" err="1" smtClean="0"/>
                        <a:t>다얄로그</a:t>
                      </a:r>
                      <a:r>
                        <a:rPr lang="ko-KR" altLang="en-US" sz="1200" dirty="0" smtClean="0"/>
                        <a:t>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아이템 장착 캐릭터 </a:t>
                      </a:r>
                      <a:r>
                        <a:rPr lang="ko-KR" altLang="en-US" dirty="0" err="1" smtClean="0"/>
                        <a:t>능력치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소환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아이템 </a:t>
                      </a:r>
                      <a:r>
                        <a:rPr lang="ko-KR" altLang="en-US" sz="1200" dirty="0" err="1" smtClean="0"/>
                        <a:t>다얄로그와</a:t>
                      </a:r>
                      <a:r>
                        <a:rPr lang="ko-KR" altLang="en-US" sz="1200" dirty="0" smtClean="0"/>
                        <a:t> 캐릭터 능력치의 </a:t>
                      </a:r>
                      <a:r>
                        <a:rPr lang="ko-KR" altLang="en-US" sz="1200" dirty="0" err="1" smtClean="0"/>
                        <a:t>장비창에</a:t>
                      </a:r>
                      <a:r>
                        <a:rPr lang="ko-KR" altLang="en-US" sz="1200" dirty="0" smtClean="0"/>
                        <a:t> 장비를 장착할 경우 캐릭터 정보 수정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수정된 캐릭터의 </a:t>
                      </a:r>
                      <a:r>
                        <a:rPr lang="ko-KR" altLang="en-US" sz="1200" dirty="0" err="1" smtClean="0"/>
                        <a:t>능력치만큼</a:t>
                      </a:r>
                      <a:r>
                        <a:rPr lang="ko-KR" altLang="en-US" sz="1200" dirty="0" smtClean="0"/>
                        <a:t> 전투에 적용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정령 목록에서 정령을 소환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소환시</a:t>
                      </a:r>
                      <a:r>
                        <a:rPr lang="ko-KR" altLang="en-US" sz="1200" baseline="0" dirty="0" smtClean="0"/>
                        <a:t> 소모되는 자원 설정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캐릭터들은 한 턴에 한 번만 움직일 수 있고 턴을 종료 할 경우 적의 턴에 적의 행동이 들어갈 방법 구현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현재까지 개발된 것들에 모든 사운드를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AI, </a:t>
                      </a:r>
                      <a:r>
                        <a:rPr lang="ko-KR" altLang="en-US" dirty="0" smtClean="0"/>
                        <a:t>전체 게임 시작과</a:t>
                      </a:r>
                      <a:r>
                        <a:rPr lang="ko-KR" altLang="en-US" baseline="0" dirty="0" smtClean="0"/>
                        <a:t> 종료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개발 범위의 적 </a:t>
                      </a:r>
                      <a:r>
                        <a:rPr lang="en-US" altLang="ko-KR" sz="1200" dirty="0" smtClean="0"/>
                        <a:t>AI </a:t>
                      </a:r>
                      <a:r>
                        <a:rPr lang="ko-KR" altLang="en-US" sz="1200" dirty="0" smtClean="0"/>
                        <a:t>구현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게임을 새로 시작하고 </a:t>
                      </a:r>
                      <a:r>
                        <a:rPr lang="ko-KR" altLang="en-US" sz="1200" dirty="0" err="1" smtClean="0"/>
                        <a:t>월드맵부터</a:t>
                      </a:r>
                      <a:r>
                        <a:rPr lang="ko-KR" altLang="en-US" sz="1200" dirty="0" smtClean="0"/>
                        <a:t> 대화 이벤트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err="1" smtClean="0"/>
                        <a:t>전투맵</a:t>
                      </a:r>
                      <a:r>
                        <a:rPr lang="ko-KR" altLang="en-US" sz="1200" baseline="0" dirty="0" smtClean="0"/>
                        <a:t> 입장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전투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승리</a:t>
                      </a:r>
                      <a:r>
                        <a:rPr lang="en-US" altLang="ko-KR" sz="1200" baseline="0" dirty="0" smtClean="0"/>
                        <a:t>, 3</a:t>
                      </a:r>
                      <a:r>
                        <a:rPr lang="ko-KR" altLang="en-US" sz="1200" baseline="0" dirty="0" smtClean="0"/>
                        <a:t>개의 </a:t>
                      </a:r>
                      <a:r>
                        <a:rPr lang="ko-KR" altLang="en-US" sz="1200" baseline="0" dirty="0" err="1" smtClean="0"/>
                        <a:t>전투맵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승리시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엔딩까지</a:t>
                      </a:r>
                      <a:r>
                        <a:rPr lang="ko-KR" altLang="en-US" sz="1200" baseline="0" dirty="0" smtClean="0"/>
                        <a:t> 보여주고 게임 종료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세이브 기능은 추후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기말고사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52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2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412061"/>
              </p:ext>
            </p:extLst>
          </p:nvPr>
        </p:nvGraphicFramePr>
        <p:xfrm>
          <a:off x="885114" y="1412776"/>
          <a:ext cx="7344816" cy="278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3528392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(A:</a:t>
                      </a:r>
                      <a:r>
                        <a:rPr lang="ko-KR" altLang="en-US" sz="1300" dirty="0" err="1" smtClean="0"/>
                        <a:t>매우잘함</a:t>
                      </a:r>
                      <a:r>
                        <a:rPr lang="en-US" altLang="ko-KR" sz="1300" dirty="0" smtClean="0"/>
                        <a:t>,B:</a:t>
                      </a:r>
                      <a:r>
                        <a:rPr lang="ko-KR" altLang="en-US" sz="1300" dirty="0" smtClean="0"/>
                        <a:t>잘함</a:t>
                      </a:r>
                      <a:r>
                        <a:rPr lang="en-US" altLang="ko-KR" sz="1300" dirty="0" smtClean="0"/>
                        <a:t>,C:</a:t>
                      </a:r>
                      <a:r>
                        <a:rPr lang="ko-KR" altLang="en-US" sz="1300" dirty="0" smtClean="0"/>
                        <a:t>보통</a:t>
                      </a:r>
                      <a:r>
                        <a:rPr lang="en-US" altLang="ko-KR" sz="1300" dirty="0" smtClean="0"/>
                        <a:t>,D:</a:t>
                      </a:r>
                      <a:r>
                        <a:rPr lang="ko-KR" altLang="en-US" sz="1300" dirty="0" smtClean="0"/>
                        <a:t>못함</a:t>
                      </a:r>
                      <a:r>
                        <a:rPr lang="en-US" altLang="ko-KR" sz="1300" dirty="0" smtClean="0"/>
                        <a:t>,E:</a:t>
                      </a:r>
                      <a:r>
                        <a:rPr lang="ko-KR" altLang="en-US" sz="1300" dirty="0" err="1" smtClean="0"/>
                        <a:t>매우못함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</a:tr>
              <a:tr h="4749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356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대비 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749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</a:t>
                      </a:r>
                      <a:r>
                        <a:rPr lang="ko-KR" altLang="en-US" sz="1600" dirty="0" smtClean="0"/>
                        <a:t> 타입은 </a:t>
                      </a:r>
                      <a:r>
                        <a:rPr lang="ko-KR" altLang="en-US" sz="1600" dirty="0" smtClean="0"/>
                        <a:t>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749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동영상의 화면과 소리 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14478" y="0"/>
            <a:ext cx="9144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자체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827</TotalTime>
  <Words>636</Words>
  <Application>Microsoft Office PowerPoint</Application>
  <PresentationFormat>화면 슬라이드 쇼(4:3)</PresentationFormat>
  <Paragraphs>121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압정</vt:lpstr>
      <vt:lpstr>2_모자이크</vt:lpstr>
      <vt:lpstr>Spiritual Soul 3</vt:lpstr>
      <vt:lpstr>정령과 함께 전투에 이겨라!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정령과 함께 전투에 이겨라!</dc:title>
  <dc:creator>EUNGI</dc:creator>
  <cp:lastModifiedBy>EUNGI</cp:lastModifiedBy>
  <cp:revision>83</cp:revision>
  <dcterms:created xsi:type="dcterms:W3CDTF">2015-09-11T17:09:42Z</dcterms:created>
  <dcterms:modified xsi:type="dcterms:W3CDTF">2015-10-26T13:28:25Z</dcterms:modified>
</cp:coreProperties>
</file>