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3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3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5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DABA-69F1-42A3-B03C-7BEA97371DA2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4092-6832-497F-A016-DC32A37FE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2204864"/>
            <a:ext cx="1963000" cy="1296144"/>
          </a:xfrm>
          <a:prstGeom prst="rect">
            <a:avLst/>
          </a:prstGeom>
          <a:ln w="1270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화살표 4"/>
          <p:cNvSpPr/>
          <p:nvPr/>
        </p:nvSpPr>
        <p:spPr>
          <a:xfrm>
            <a:off x="2951821" y="2582906"/>
            <a:ext cx="1873772" cy="54006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2040" y="2606714"/>
            <a:ext cx="1584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MyRoom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EUNGI</dc:creator>
  <cp:lastModifiedBy>EUNGI</cp:lastModifiedBy>
  <cp:revision>5</cp:revision>
  <dcterms:created xsi:type="dcterms:W3CDTF">2015-10-20T07:53:38Z</dcterms:created>
  <dcterms:modified xsi:type="dcterms:W3CDTF">2015-12-15T18:12:12Z</dcterms:modified>
</cp:coreProperties>
</file>