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271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-75469" y="556"/>
            <a:ext cx="2016224" cy="5595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800" dirty="0" smtClean="0"/>
              <a:t>Spiritual Soul 3</a:t>
            </a:r>
            <a:endParaRPr lang="en-US" altLang="ko-KR" sz="1800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-75469" y="560077"/>
            <a:ext cx="2016224" cy="7921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400" b="1" dirty="0" smtClean="0"/>
              <a:t>학번</a:t>
            </a:r>
            <a:r>
              <a:rPr lang="en-US" altLang="ko-KR" sz="1400" b="1" dirty="0" smtClean="0"/>
              <a:t>: 2010151009</a:t>
            </a:r>
            <a:endParaRPr lang="ko-KR" altLang="en-US" sz="1400" b="1" dirty="0" smtClean="0"/>
          </a:p>
          <a:p>
            <a:pPr marL="0" indent="0" algn="ctr">
              <a:buNone/>
              <a:defRPr/>
            </a:pPr>
            <a:r>
              <a:rPr lang="ko-KR" altLang="en-US" sz="1400" b="1" dirty="0" smtClean="0"/>
              <a:t>이름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김은기</a:t>
            </a:r>
            <a:endParaRPr lang="ko-KR" altLang="en-US" sz="14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46336"/>
              </p:ext>
            </p:extLst>
          </p:nvPr>
        </p:nvGraphicFramePr>
        <p:xfrm>
          <a:off x="23820" y="16250"/>
          <a:ext cx="9084684" cy="685799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59169"/>
                <a:gridCol w="3277043"/>
                <a:gridCol w="2448272"/>
                <a:gridCol w="1800200"/>
              </a:tblGrid>
              <a:tr h="65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내용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나눔고딕"/>
                        </a:rPr>
                        <a:t>1</a:t>
                      </a:r>
                      <a:r>
                        <a:rPr lang="ko-KR" altLang="en-US" dirty="0" smtClean="0">
                          <a:ea typeface="나눔고딕"/>
                        </a:rPr>
                        <a:t>차 발표 목표 범위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실제 완료 개발 범위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진척도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752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캐릭터 컨트롤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나눔고딕"/>
                        </a:rPr>
                        <a:t>마우스로 클릭으로 주어진 행동대로 명령 가능</a:t>
                      </a:r>
                      <a:r>
                        <a:rPr lang="en-US" altLang="ko-KR" sz="1400" dirty="0" smtClean="0">
                          <a:ea typeface="나눔고딕"/>
                        </a:rPr>
                        <a:t>,</a:t>
                      </a:r>
                      <a:r>
                        <a:rPr lang="ko-KR" altLang="en-US" sz="1400" dirty="0" smtClean="0">
                          <a:ea typeface="나눔고딕"/>
                        </a:rPr>
                        <a:t> 이동</a:t>
                      </a:r>
                      <a:r>
                        <a:rPr lang="en-US" altLang="ko-KR" sz="1400" dirty="0" smtClean="0">
                          <a:ea typeface="나눔고딕"/>
                        </a:rPr>
                        <a:t>/</a:t>
                      </a:r>
                      <a:r>
                        <a:rPr lang="ko-KR" altLang="en-US" sz="1400" dirty="0" smtClean="0">
                          <a:ea typeface="나눔고딕"/>
                        </a:rPr>
                        <a:t>대기</a:t>
                      </a:r>
                      <a:r>
                        <a:rPr lang="en-US" altLang="ko-KR" sz="1400" dirty="0" smtClean="0">
                          <a:ea typeface="나눔고딕"/>
                        </a:rPr>
                        <a:t>/</a:t>
                      </a:r>
                      <a:r>
                        <a:rPr lang="ko-KR" altLang="en-US" sz="1400" dirty="0" smtClean="0">
                          <a:ea typeface="나눔고딕"/>
                        </a:rPr>
                        <a:t>공격</a:t>
                      </a:r>
                      <a:r>
                        <a:rPr lang="en-US" altLang="ko-KR" sz="1400" dirty="0" smtClean="0">
                          <a:ea typeface="나눔고딕"/>
                        </a:rPr>
                        <a:t>/</a:t>
                      </a:r>
                      <a:r>
                        <a:rPr lang="ko-KR" altLang="en-US" sz="1400" dirty="0" smtClean="0">
                          <a:ea typeface="나눔고딕"/>
                        </a:rPr>
                        <a:t>소환</a:t>
                      </a:r>
                      <a:r>
                        <a:rPr lang="en-US" altLang="ko-KR" sz="1400" dirty="0" smtClean="0">
                          <a:ea typeface="나눔고딕"/>
                        </a:rPr>
                        <a:t>/</a:t>
                      </a:r>
                      <a:r>
                        <a:rPr lang="ko-KR" altLang="en-US" sz="1400" dirty="0" smtClean="0">
                          <a:ea typeface="나눔고딕"/>
                        </a:rPr>
                        <a:t>철수 등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나눔고딕"/>
                        </a:rPr>
                        <a:t>마우스 클릭으로 이동 가능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나눔고딕"/>
                        </a:rPr>
                        <a:t>20%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캐릭터 기술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나눔고딕"/>
                        </a:rPr>
                        <a:t>정해진 캐릭터에 정해진 기술을 레벨에 따라 개방할 생각</a:t>
                      </a:r>
                      <a:r>
                        <a:rPr lang="en-US" altLang="ko-KR" sz="1400" dirty="0" smtClean="0">
                          <a:ea typeface="나눔고딕"/>
                        </a:rPr>
                        <a:t>,</a:t>
                      </a:r>
                      <a:r>
                        <a:rPr lang="ko-KR" altLang="en-US" sz="1400" dirty="0" smtClean="0">
                          <a:ea typeface="나눔고딕"/>
                        </a:rPr>
                        <a:t> 캐릭터당 최대 </a:t>
                      </a:r>
                      <a:r>
                        <a:rPr lang="en-US" altLang="ko-KR" sz="1400" dirty="0" smtClean="0">
                          <a:ea typeface="나눔고딕"/>
                        </a:rPr>
                        <a:t>3</a:t>
                      </a:r>
                      <a:r>
                        <a:rPr lang="ko-KR" altLang="en-US" sz="1400" dirty="0" smtClean="0">
                          <a:ea typeface="나눔고딕"/>
                        </a:rPr>
                        <a:t>개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/>
                        </a:rPr>
                        <a:t>구현못함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나눔고딕"/>
                        </a:rPr>
                        <a:t>0%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ea typeface="나눔고딕"/>
                        </a:rPr>
                        <a:t>맵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나눔고딕"/>
                        </a:rPr>
                        <a:t>스토리 진행과 아이템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정령 확인용의 </a:t>
                      </a:r>
                      <a:r>
                        <a:rPr lang="ko-KR" altLang="en-US" sz="1400" dirty="0" err="1" smtClean="0">
                          <a:ea typeface="나눔고딕"/>
                        </a:rPr>
                        <a:t>월드맵</a:t>
                      </a:r>
                      <a:endParaRPr lang="en-US" altLang="ko-KR" sz="1400" dirty="0" smtClean="0">
                        <a:ea typeface="나눔고딕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ea typeface="나눔고딕"/>
                        </a:rPr>
                        <a:t>전투가 가능한 </a:t>
                      </a:r>
                      <a:r>
                        <a:rPr lang="en-US" altLang="ko-KR" sz="1400" dirty="0" smtClean="0">
                          <a:ea typeface="나눔고딕"/>
                        </a:rPr>
                        <a:t>3</a:t>
                      </a:r>
                      <a:r>
                        <a:rPr lang="ko-KR" altLang="en-US" sz="1400" dirty="0" smtClean="0">
                          <a:ea typeface="나눔고딕"/>
                        </a:rPr>
                        <a:t>개의 </a:t>
                      </a:r>
                      <a:r>
                        <a:rPr lang="ko-KR" altLang="en-US" sz="1400" dirty="0" err="1" smtClean="0">
                          <a:ea typeface="나눔고딕"/>
                        </a:rPr>
                        <a:t>맵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ea typeface="나눔고딕"/>
                        </a:rPr>
                        <a:t>월드맵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나눔고딕"/>
                        </a:rPr>
                        <a:t>30%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적 </a:t>
                      </a:r>
                      <a:r>
                        <a:rPr lang="en-US" altLang="ko-KR" dirty="0" smtClean="0">
                          <a:ea typeface="나눔고딕"/>
                        </a:rPr>
                        <a:t>AI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나눔고딕"/>
                        </a:rPr>
                        <a:t>상대방 정령과 마스터를 공격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속성이 우선순위인 적 공격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부상을 당했을 경우 후퇴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ea typeface="나눔고딕"/>
                      </a:endParaRPr>
                    </a:p>
                    <a:p>
                      <a:pPr algn="ctr" latinLnBrk="1"/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/>
                        </a:rPr>
                        <a:t>구현못함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나눔고딕"/>
                        </a:rPr>
                        <a:t>0%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난이도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나눔고딕"/>
                        </a:rPr>
                        <a:t>주인공과 정령의 레벨에 따른 상대방 레벨 증가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/>
                        </a:rPr>
                        <a:t>구현못함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나눔고딕"/>
                        </a:rPr>
                        <a:t>0%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게임 기능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ea typeface="나눔고딕"/>
                        </a:rPr>
                        <a:t>월드맵</a:t>
                      </a:r>
                      <a:r>
                        <a:rPr lang="ko-KR" altLang="en-US" sz="1400" dirty="0" smtClean="0">
                          <a:ea typeface="나눔고딕"/>
                        </a:rPr>
                        <a:t> </a:t>
                      </a:r>
                      <a:r>
                        <a:rPr lang="en-US" altLang="ko-KR" sz="1400" dirty="0" smtClean="0">
                          <a:ea typeface="나눔고딕"/>
                        </a:rPr>
                        <a:t>– </a:t>
                      </a:r>
                      <a:r>
                        <a:rPr lang="ko-KR" altLang="en-US" sz="1400" dirty="0" smtClean="0">
                          <a:ea typeface="나눔고딕"/>
                        </a:rPr>
                        <a:t>자신의 장비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정령</a:t>
                      </a:r>
                      <a:r>
                        <a:rPr lang="en-US" altLang="ko-KR" sz="1400" baseline="0" dirty="0" smtClean="0">
                          <a:ea typeface="나눔고딕"/>
                        </a:rPr>
                        <a:t> </a:t>
                      </a:r>
                      <a:r>
                        <a:rPr lang="ko-KR" altLang="en-US" sz="1400" baseline="0" dirty="0" smtClean="0">
                          <a:ea typeface="나눔고딕"/>
                        </a:rPr>
                        <a:t>확인</a:t>
                      </a:r>
                      <a:r>
                        <a:rPr lang="en-US" altLang="ko-KR" sz="1400" baseline="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baseline="0" dirty="0" smtClean="0">
                          <a:ea typeface="나눔고딕"/>
                        </a:rPr>
                        <a:t>대사가 나오는 이벤트</a:t>
                      </a:r>
                      <a:r>
                        <a:rPr lang="en-US" altLang="ko-KR" sz="1400" baseline="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baseline="0" dirty="0" err="1" smtClean="0">
                          <a:ea typeface="나눔고딕"/>
                        </a:rPr>
                        <a:t>전투맵</a:t>
                      </a:r>
                      <a:r>
                        <a:rPr lang="ko-KR" altLang="en-US" sz="1400" baseline="0" dirty="0" smtClean="0">
                          <a:ea typeface="나눔고딕"/>
                        </a:rPr>
                        <a:t> 이동</a:t>
                      </a:r>
                      <a:endParaRPr lang="en-US" altLang="ko-KR" sz="1400" baseline="0" dirty="0" smtClean="0">
                        <a:ea typeface="나눔고딕"/>
                      </a:endParaRPr>
                    </a:p>
                    <a:p>
                      <a:pPr latinLnBrk="1"/>
                      <a:r>
                        <a:rPr lang="ko-KR" altLang="en-US" sz="1400" baseline="0" dirty="0" err="1" smtClean="0">
                          <a:ea typeface="나눔고딕"/>
                        </a:rPr>
                        <a:t>전투맵</a:t>
                      </a:r>
                      <a:r>
                        <a:rPr lang="ko-KR" altLang="en-US" sz="1400" baseline="0" dirty="0" smtClean="0">
                          <a:ea typeface="나눔고딕"/>
                        </a:rPr>
                        <a:t> </a:t>
                      </a:r>
                      <a:r>
                        <a:rPr lang="en-US" altLang="ko-KR" sz="1400" baseline="0" dirty="0" smtClean="0">
                          <a:ea typeface="나눔고딕"/>
                        </a:rPr>
                        <a:t>– </a:t>
                      </a:r>
                      <a:r>
                        <a:rPr lang="ko-KR" altLang="en-US" sz="1400" baseline="0" dirty="0" smtClean="0">
                          <a:ea typeface="나눔고딕"/>
                        </a:rPr>
                        <a:t>정령을 소환하고 이동</a:t>
                      </a:r>
                      <a:r>
                        <a:rPr lang="en-US" altLang="ko-KR" sz="1400" baseline="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baseline="0" dirty="0" smtClean="0">
                          <a:ea typeface="나눔고딕"/>
                        </a:rPr>
                        <a:t>전투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ea typeface="나눔고딕"/>
                        </a:rPr>
                        <a:t>월드맵</a:t>
                      </a:r>
                      <a:r>
                        <a:rPr lang="ko-KR" altLang="en-US" sz="1400" dirty="0" smtClean="0">
                          <a:ea typeface="나눔고딕"/>
                        </a:rPr>
                        <a:t> </a:t>
                      </a:r>
                      <a:r>
                        <a:rPr lang="en-US" altLang="ko-KR" sz="1400" dirty="0" smtClean="0">
                          <a:ea typeface="나눔고딕"/>
                        </a:rPr>
                        <a:t>– </a:t>
                      </a:r>
                      <a:r>
                        <a:rPr lang="ko-KR" altLang="en-US" sz="1400" dirty="0" err="1" smtClean="0">
                          <a:ea typeface="나눔고딕"/>
                        </a:rPr>
                        <a:t>전투맵</a:t>
                      </a:r>
                      <a:r>
                        <a:rPr lang="ko-KR" altLang="en-US" sz="1400" dirty="0" smtClean="0">
                          <a:ea typeface="나눔고딕"/>
                        </a:rPr>
                        <a:t> 이동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나눔고딕"/>
                        </a:rPr>
                        <a:t>30%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사운드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나눔고딕"/>
                        </a:rPr>
                        <a:t>배경음악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환경음악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나눔고딕"/>
                        </a:rPr>
                        <a:t>배경음악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환경음악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나눔고딕"/>
                        </a:rPr>
                        <a:t>100%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나눔고딕"/>
                        </a:rPr>
                        <a:t>애니메이션</a:t>
                      </a:r>
                      <a:endParaRPr lang="ko-KR" altLang="en-US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ea typeface="나눔고딕"/>
                        </a:rPr>
                        <a:t>대기상태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이동상태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죽음상태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소환하는 상태</a:t>
                      </a:r>
                      <a:r>
                        <a:rPr lang="en-US" altLang="ko-KR" sz="1400" dirty="0" smtClean="0">
                          <a:ea typeface="나눔고딕"/>
                        </a:rPr>
                        <a:t>, </a:t>
                      </a:r>
                      <a:r>
                        <a:rPr lang="ko-KR" altLang="en-US" sz="1400" dirty="0" smtClean="0">
                          <a:ea typeface="나눔고딕"/>
                        </a:rPr>
                        <a:t>싸우는 </a:t>
                      </a:r>
                      <a:r>
                        <a:rPr lang="ko-KR" altLang="en-US" sz="1400" dirty="0" err="1" smtClean="0">
                          <a:ea typeface="나눔고딕"/>
                        </a:rPr>
                        <a:t>모습등</a:t>
                      </a:r>
                      <a:r>
                        <a:rPr lang="ko-KR" altLang="en-US" sz="1400" dirty="0" smtClean="0">
                          <a:ea typeface="나눔고딕"/>
                        </a:rPr>
                        <a:t> 각 캐릭터마다 부여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ea typeface="나눔고딕"/>
                        </a:rPr>
                        <a:t>대기 상태 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a typeface="나눔고딕"/>
                        </a:rPr>
                        <a:t>15%</a:t>
                      </a:r>
                      <a:endParaRPr lang="ko-KR" altLang="en-US" sz="1400" dirty="0">
                        <a:ea typeface="나눔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838</TotalTime>
  <Words>165</Words>
  <Application>Microsoft Office PowerPoint</Application>
  <PresentationFormat>화면 슬라이드 쇼(4:3)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압정</vt:lpstr>
      <vt:lpstr>2_모자이크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정령과 함께 전투에 이겨라!</dc:title>
  <dc:creator>EUNGI</dc:creator>
  <cp:lastModifiedBy>EUNGI</cp:lastModifiedBy>
  <cp:revision>86</cp:revision>
  <dcterms:created xsi:type="dcterms:W3CDTF">2015-09-11T17:09:42Z</dcterms:created>
  <dcterms:modified xsi:type="dcterms:W3CDTF">2015-12-15T14:45:46Z</dcterms:modified>
</cp:coreProperties>
</file>