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9" r:id="rId3"/>
    <p:sldId id="256" r:id="rId4"/>
    <p:sldId id="257" r:id="rId5"/>
    <p:sldId id="258" r:id="rId6"/>
    <p:sldId id="259" r:id="rId7"/>
    <p:sldId id="263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r>
              <a:rPr lang="en-US" altLang="ko-KR" dirty="0"/>
              <a:t>Spiritual Soul 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2010151009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622504" cy="794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4200" dirty="0" smtClean="0"/>
              <a:t>정령과 함께 전투에 이겨라</a:t>
            </a:r>
            <a:r>
              <a:rPr lang="en-US" altLang="ko-KR" sz="4200" dirty="0" smtClean="0"/>
              <a:t>!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02424"/>
            <a:ext cx="6152728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정령을 소환해서 상대 정령들과 부대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2000" dirty="0" smtClean="0">
                <a:solidFill>
                  <a:schemeClr val="bg1"/>
                </a:solidFill>
              </a:rPr>
              <a:t> 방식과 속성 특성으로 전략적인 움직임 필요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UNGI\Desktop\ss자료\스샷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08712" cy="45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25142"/>
              </p:ext>
            </p:extLst>
          </p:nvPr>
        </p:nvGraphicFramePr>
        <p:xfrm>
          <a:off x="0" y="-27383"/>
          <a:ext cx="9144000" cy="69127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7704"/>
                <a:gridCol w="3816424"/>
                <a:gridCol w="3419872"/>
              </a:tblGrid>
              <a:tr h="752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마우스로 클릭으로 주어진 행동대로 명령 가능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대기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철수 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아이템사용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ko-KR" altLang="en-US" sz="1400" baseline="0" dirty="0" smtClean="0"/>
                        <a:t> 등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정해진 캐릭터에 정해진 기술을 레벨에 따라 개방할 생각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캐릭터당 최대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특별한 이벤트로 같은 정령이라도 다른 기술 습득하는 스토리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스토리 진행과 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확인용의 </a:t>
                      </a:r>
                      <a:r>
                        <a:rPr lang="ko-KR" altLang="en-US" sz="1400" dirty="0" err="1" smtClean="0"/>
                        <a:t>월드맵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전투가 가능한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전투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전투맵의</a:t>
                      </a:r>
                      <a:r>
                        <a:rPr lang="ko-KR" altLang="en-US" sz="1400" dirty="0" smtClean="0"/>
                        <a:t> 각 </a:t>
                      </a:r>
                      <a:r>
                        <a:rPr lang="ko-KR" altLang="en-US" sz="1400" dirty="0" err="1" smtClean="0"/>
                        <a:t>헥사타일마다</a:t>
                      </a:r>
                      <a:r>
                        <a:rPr lang="ko-KR" altLang="en-US" sz="1400" dirty="0" smtClean="0"/>
                        <a:t> 속성 적용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상대방 정령과 마스터를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속성이 우선순위인 적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부상을 당했을 경우 후퇴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아이템을 사용하거나 마스터를 집중 공격하는 전략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주인공과 정령의 레벨에 따른 상대방 레벨 증가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전략을 구사하는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있는 난이도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자신의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대사가 나오는 이벤트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정령을 소환하고 이동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전투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아이템 조합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진화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다른 유저와의 전투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싸우는 방식이 아닌 색다른 </a:t>
                      </a:r>
                      <a:r>
                        <a:rPr lang="ko-KR" altLang="en-US" sz="1400" dirty="0" smtClean="0"/>
                        <a:t>승리목표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 적용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세이브</a:t>
                      </a:r>
                      <a:r>
                        <a:rPr lang="ko-KR" altLang="en-US" sz="1400" baseline="0" dirty="0" smtClean="0"/>
                        <a:t>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환경음악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대사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울음소리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전투시 나오는 소리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죽음상태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소환하는 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싸우는 </a:t>
                      </a:r>
                      <a:r>
                        <a:rPr lang="ko-KR" altLang="en-US" sz="1400" dirty="0" err="1" smtClean="0"/>
                        <a:t>모습등</a:t>
                      </a:r>
                      <a:r>
                        <a:rPr lang="ko-KR" altLang="en-US" sz="1400" dirty="0" smtClean="0"/>
                        <a:t> 각 캐릭터마다 부여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아이템사용등</a:t>
                      </a:r>
                      <a:r>
                        <a:rPr lang="ko-KR" altLang="en-US" sz="1400" dirty="0" smtClean="0"/>
                        <a:t> 캐릭터 컨트롤 추가에 따라 애니메이션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PPY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927" y="1196752"/>
            <a:ext cx="7529553" cy="5040560"/>
          </a:xfrm>
          <a:prstGeom prst="rect">
            <a:avLst/>
          </a:prstGeom>
          <a:noFill/>
        </p:spPr>
      </p:pic>
      <p:sp>
        <p:nvSpPr>
          <p:cNvPr id="2" name="아래쪽 화살표 설명선 1"/>
          <p:cNvSpPr/>
          <p:nvPr/>
        </p:nvSpPr>
        <p:spPr>
          <a:xfrm>
            <a:off x="1547664" y="377368"/>
            <a:ext cx="2088232" cy="1124744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6027298" y="423548"/>
            <a:ext cx="1656184" cy="788847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3" name="왼쪽 화살표 설명선 2"/>
          <p:cNvSpPr/>
          <p:nvPr/>
        </p:nvSpPr>
        <p:spPr>
          <a:xfrm>
            <a:off x="5580112" y="3185680"/>
            <a:ext cx="1800200" cy="4593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4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한번도 이동하지 않은 곳은 빨간색으로 칠해 목표 부여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월드맵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72" y="1403716"/>
            <a:ext cx="7007621" cy="4617572"/>
          </a:xfrm>
          <a:prstGeom prst="rect">
            <a:avLst/>
          </a:prstGeom>
          <a:noFill/>
        </p:spPr>
      </p:pic>
      <p:sp>
        <p:nvSpPr>
          <p:cNvPr id="3" name="아래쪽 화살표 설명선 2"/>
          <p:cNvSpPr/>
          <p:nvPr/>
        </p:nvSpPr>
        <p:spPr>
          <a:xfrm>
            <a:off x="3203848" y="586807"/>
            <a:ext cx="1872208" cy="753961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 마스터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971600" y="2126482"/>
            <a:ext cx="2010318" cy="692696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소환된 아군 정령</a:t>
            </a:r>
            <a:endParaRPr lang="ko-KR" altLang="en-US" dirty="0"/>
          </a:p>
        </p:txBody>
      </p:sp>
      <p:sp>
        <p:nvSpPr>
          <p:cNvPr id="5" name="왼쪽 화살표 설명선 4"/>
          <p:cNvSpPr/>
          <p:nvPr/>
        </p:nvSpPr>
        <p:spPr>
          <a:xfrm>
            <a:off x="6622346" y="2126482"/>
            <a:ext cx="1838086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 가능한 지역</a:t>
            </a:r>
            <a:endParaRPr lang="ko-KR" altLang="en-US" dirty="0"/>
          </a:p>
        </p:txBody>
      </p:sp>
      <p:sp>
        <p:nvSpPr>
          <p:cNvPr id="2" name="위쪽 화살표 설명선 1"/>
          <p:cNvSpPr/>
          <p:nvPr/>
        </p:nvSpPr>
        <p:spPr>
          <a:xfrm>
            <a:off x="3779912" y="2702546"/>
            <a:ext cx="1296144" cy="531440"/>
          </a:xfrm>
          <a:prstGeom prst="up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공격 가능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3779912" y="5301208"/>
            <a:ext cx="1800200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 불가능 지역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전투를 도와주는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다얄로그</a:t>
            </a:r>
            <a:r>
              <a:rPr lang="ko-KR" altLang="en-US" sz="2000" dirty="0" smtClean="0">
                <a:solidFill>
                  <a:schemeClr val="bg1"/>
                </a:solidFill>
              </a:rPr>
              <a:t> 지원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1198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소환</a:t>
                      </a:r>
                      <a:endParaRPr lang="en-US" altLang="ko-KR" sz="1600" b="1" dirty="0" smtClean="0"/>
                    </a:p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아군 정령을 소환한다</a:t>
                      </a:r>
                      <a:r>
                        <a:rPr lang="en-US" altLang="ko-KR" sz="1600" b="1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위해 마스터의 마나를 소비하고</a:t>
                      </a:r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전에 장비를 교체할 수</a:t>
                      </a:r>
                      <a:r>
                        <a:rPr lang="ko-KR" altLang="en-US" sz="1600" b="1" baseline="0" dirty="0" smtClean="0"/>
                        <a:t> 있다</a:t>
                      </a:r>
                      <a:r>
                        <a:rPr lang="en-US" altLang="ko-KR" sz="1600" b="1" baseline="0" dirty="0" smtClean="0"/>
                        <a:t>.</a:t>
                      </a:r>
                      <a:r>
                        <a:rPr lang="ko-KR" altLang="en-US" sz="1600" b="1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캐릭터마다 다른 이동거리만큼 이동한다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 가능한 지역을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헥사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타일로 표현한다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이동해서 상대방이 공격 사거리 안에 들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경우 공격을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EUNGI\Desktop\ss자료\스샷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76672"/>
            <a:ext cx="486814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UNGI\Desktop\ss자료\스샷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069035"/>
            <a:ext cx="4868147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29777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전투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공격을 할 경우 자기가 가지고 있는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기술들을 고르고 상대방과 나의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명중률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속성등을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전투 진행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선택한 기술들의 애니메이션을 보여준다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동시에 전투 결과를 처리한다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826901"/>
            <a:ext cx="4868147" cy="25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4254123"/>
            <a:ext cx="4868147" cy="223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57173"/>
              </p:ext>
            </p:extLst>
          </p:nvPr>
        </p:nvGraphicFramePr>
        <p:xfrm>
          <a:off x="-45607" y="329020"/>
          <a:ext cx="9175128" cy="6528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9215"/>
                <a:gridCol w="2160240"/>
                <a:gridCol w="5925673"/>
              </a:tblGrid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월드맵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월드맵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월드맵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노드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en-US" altLang="ko-KR" sz="1200" b="0" dirty="0" smtClean="0"/>
                        <a:t>), </a:t>
                      </a:r>
                      <a:r>
                        <a:rPr lang="ko-KR" altLang="en-US" sz="1200" b="0" dirty="0" smtClean="0"/>
                        <a:t>주인공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</a:t>
                      </a:r>
                      <a:r>
                        <a:rPr lang="ko-KR" altLang="en-US" sz="1200" b="0" dirty="0" err="1" smtClean="0"/>
                        <a:t>안한</a:t>
                      </a:r>
                      <a:r>
                        <a:rPr lang="ko-KR" altLang="en-US" sz="1200" b="0" dirty="0" smtClean="0"/>
                        <a:t> 지역은 빨간 글씨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/>
                        <a:t>이동 후 대화 이벤트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ko-KR" altLang="en-US" sz="1200" b="0" dirty="0" smtClean="0"/>
                        <a:t> 진입 이벤트 </a:t>
                      </a:r>
                      <a:r>
                        <a:rPr lang="ko-KR" altLang="en-US" sz="1200" b="0" dirty="0" err="1" smtClean="0"/>
                        <a:t>투현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전투맵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전투맵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가능한 구역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거리만큼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HP&amp;MP,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이동 후 사정거리 내에 닿으면 다른 색 타일 그리기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전투창</a:t>
                      </a:r>
                      <a:r>
                        <a:rPr lang="ko-KR" altLang="en-US" sz="1200" dirty="0" smtClean="0"/>
                        <a:t> 띄우기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</a:t>
                      </a:r>
                      <a:r>
                        <a:rPr lang="ko-KR" altLang="en-US" sz="1200" dirty="0" err="1" smtClean="0"/>
                        <a:t>선택후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공격시</a:t>
                      </a:r>
                      <a:r>
                        <a:rPr lang="ko-KR" altLang="en-US" sz="1200" dirty="0" smtClean="0"/>
                        <a:t> 전투 애니메이션 보여주기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처리 후 </a:t>
                      </a:r>
                      <a:r>
                        <a:rPr lang="en-US" altLang="ko-KR" sz="1200" dirty="0" smtClean="0"/>
                        <a:t>HP&amp;MP</a:t>
                      </a:r>
                      <a:r>
                        <a:rPr lang="ko-KR" altLang="en-US" sz="1200" dirty="0" smtClean="0"/>
                        <a:t>감소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다얄로그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월드맵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볼 수 있는 소환 가능한 정령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캐릭터의 정보를 볼 수 있는 </a:t>
                      </a:r>
                      <a:r>
                        <a:rPr lang="ko-KR" altLang="en-US" sz="1200" dirty="0" err="1" smtClean="0"/>
                        <a:t>다얄로그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아이템 장착 캐릭터 </a:t>
                      </a:r>
                      <a:r>
                        <a:rPr lang="ko-KR" altLang="en-US" dirty="0" err="1" smtClean="0"/>
                        <a:t>능력치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</a:t>
                      </a:r>
                      <a:r>
                        <a:rPr lang="ko-KR" altLang="en-US" sz="1200" dirty="0" err="1" smtClean="0"/>
                        <a:t>다얄로그와</a:t>
                      </a:r>
                      <a:r>
                        <a:rPr lang="ko-KR" altLang="en-US" sz="1200" dirty="0" smtClean="0"/>
                        <a:t> 캐릭터 능력치의 </a:t>
                      </a:r>
                      <a:r>
                        <a:rPr lang="ko-KR" altLang="en-US" sz="1200" dirty="0" err="1" smtClean="0"/>
                        <a:t>장비창에</a:t>
                      </a:r>
                      <a:r>
                        <a:rPr lang="ko-KR" altLang="en-US" sz="1200" dirty="0" smtClean="0"/>
                        <a:t> 장비를 장착할 경우 캐릭터 정보 수정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수정된 캐릭터의 </a:t>
                      </a:r>
                      <a:r>
                        <a:rPr lang="ko-KR" altLang="en-US" sz="1200" dirty="0" err="1" smtClean="0"/>
                        <a:t>능력치만큼</a:t>
                      </a:r>
                      <a:r>
                        <a:rPr lang="ko-KR" altLang="en-US" sz="1200" dirty="0" smtClean="0"/>
                        <a:t> 전투에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정령 목록에서 정령을 소환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소환시</a:t>
                      </a:r>
                      <a:r>
                        <a:rPr lang="ko-KR" altLang="en-US" sz="1200" baseline="0" dirty="0" smtClean="0"/>
                        <a:t> 소모되는 자원 설정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캐릭터들은 한 턴에 한 번만 움직일 수 있고 턴을 종료 할 경우 적의 턴에 적의 행동이 들어갈 방법 </a:t>
                      </a:r>
                      <a:r>
                        <a:rPr lang="ko-KR" altLang="en-US" sz="120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현재까지 개발된 것들에 모든 사운드를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범위의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</a:t>
                      </a:r>
                      <a:r>
                        <a:rPr lang="ko-KR" altLang="en-US" baseline="0" dirty="0" smtClean="0"/>
                        <a:t>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게임을 새로 시작하고 </a:t>
                      </a:r>
                      <a:r>
                        <a:rPr lang="ko-KR" altLang="en-US" sz="1200" dirty="0" err="1" smtClean="0"/>
                        <a:t>월드맵부터</a:t>
                      </a:r>
                      <a:r>
                        <a:rPr lang="ko-KR" altLang="en-US" sz="1200" dirty="0" smtClean="0"/>
                        <a:t> 대화 이벤트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입장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전투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승리</a:t>
                      </a:r>
                      <a:r>
                        <a:rPr lang="en-US" altLang="ko-KR" sz="1200" baseline="0" dirty="0" smtClean="0"/>
                        <a:t>, 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승리시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엔딩까지</a:t>
                      </a:r>
                      <a:r>
                        <a:rPr lang="ko-KR" altLang="en-US" sz="1200" baseline="0" dirty="0" smtClean="0"/>
                        <a:t> 보여주고 게임 종료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세이브 기능은 추후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14711"/>
              </p:ext>
            </p:extLst>
          </p:nvPr>
        </p:nvGraphicFramePr>
        <p:xfrm>
          <a:off x="885114" y="1412776"/>
          <a:ext cx="7344816" cy="37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528392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356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820</TotalTime>
  <Words>639</Words>
  <Application>Microsoft Office PowerPoint</Application>
  <PresentationFormat>화면 슬라이드 쇼(4:3)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압정</vt:lpstr>
      <vt:lpstr>2_모자이크</vt:lpstr>
      <vt:lpstr>Spiritual Soul 3</vt:lpstr>
      <vt:lpstr>정령과 함께 전투에 이겨라!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81</cp:revision>
  <dcterms:created xsi:type="dcterms:W3CDTF">2015-09-11T17:09:42Z</dcterms:created>
  <dcterms:modified xsi:type="dcterms:W3CDTF">2015-09-15T10:03:14Z</dcterms:modified>
</cp:coreProperties>
</file>