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9" r:id="rId3"/>
    <p:sldId id="256" r:id="rId4"/>
    <p:sldId id="271" r:id="rId5"/>
    <p:sldId id="260" r:id="rId6"/>
    <p:sldId id="27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r>
              <a:rPr lang="en-US" altLang="ko-KR" dirty="0"/>
              <a:t>Spiritual Soul 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2010151009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3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6622504" cy="794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z="4200" dirty="0" smtClean="0"/>
              <a:t>정령과 함께 전투에 이겨라</a:t>
            </a:r>
            <a:r>
              <a:rPr lang="en-US" altLang="ko-KR" sz="4200" dirty="0" smtClean="0"/>
              <a:t>!</a:t>
            </a:r>
            <a:endParaRPr lang="ko-KR" altLang="en-US" sz="4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902424"/>
            <a:ext cx="6152728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정령을 소환해서 상대 정령들과 부대 전투</a:t>
            </a:r>
            <a:r>
              <a:rPr lang="en-US" altLang="ko-KR" sz="2000" dirty="0" smtClean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sz="2000" dirty="0" smtClean="0">
                <a:solidFill>
                  <a:schemeClr val="bg1"/>
                </a:solidFill>
              </a:rPr>
              <a:t> 방식과 속성 특성으로 전략적인 움직임 필요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UNGI\Desktop\ss자료\스샷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08712" cy="456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22390"/>
              </p:ext>
            </p:extLst>
          </p:nvPr>
        </p:nvGraphicFramePr>
        <p:xfrm>
          <a:off x="683568" y="548680"/>
          <a:ext cx="7776864" cy="5832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551809"/>
                <a:gridCol w="5225055"/>
              </a:tblGrid>
              <a:tr h="898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1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찌그러지고 잘려진 게임 리소스들을 도트를 추가로 찍고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sheet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err="1" smtClean="0"/>
                        <a:t>이어붙이고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투명처리함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게임 </a:t>
                      </a:r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타이틀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전투맵으로</a:t>
                      </a:r>
                      <a:r>
                        <a:rPr lang="ko-KR" altLang="en-US" sz="1400" dirty="0" smtClean="0"/>
                        <a:t> 이어지는 상태에서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전투맵을</a:t>
                      </a:r>
                      <a:r>
                        <a:rPr lang="ko-KR" altLang="en-US" sz="1400" dirty="0" smtClean="0"/>
                        <a:t> 제외한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화면 제작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특성상 키보드로 </a:t>
                      </a:r>
                      <a:r>
                        <a:rPr lang="ko-KR" altLang="en-US" sz="1400" dirty="0" err="1" smtClean="0"/>
                        <a:t>하는건</a:t>
                      </a:r>
                      <a:r>
                        <a:rPr lang="ko-KR" altLang="en-US" sz="1400" dirty="0" smtClean="0"/>
                        <a:t> 거의 없고 마우스 위주다 보니 새로운 추상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클래스를 만들어 자기 자신의 마우스 클릭 좌표를 </a:t>
                      </a:r>
                      <a:r>
                        <a:rPr lang="ko-KR" altLang="en-US" sz="1400" dirty="0" err="1" smtClean="0"/>
                        <a:t>핸들링해둠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 캐릭터 이동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타이틀 화면에 간단한 사운드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제자리 걸음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 개발 범</a:t>
            </a:r>
            <a:r>
              <a:rPr lang="ko-KR" altLang="en-US" dirty="0"/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7857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0056"/>
              </p:ext>
            </p:extLst>
          </p:nvPr>
        </p:nvGraphicFramePr>
        <p:xfrm>
          <a:off x="-16176" y="354405"/>
          <a:ext cx="9175128" cy="65413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9215"/>
                <a:gridCol w="2016223"/>
                <a:gridCol w="576064"/>
                <a:gridCol w="5493626"/>
              </a:tblGrid>
              <a:tr h="9143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월드맵</a:t>
                      </a:r>
                      <a:r>
                        <a:rPr lang="ko-KR" altLang="en-US" b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/>
                        <a:t>계획</a:t>
                      </a:r>
                      <a:endParaRPr lang="ko-KR" altLang="en-US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월드맵</a:t>
                      </a:r>
                      <a:r>
                        <a:rPr lang="en-US" altLang="ko-KR" sz="1500" b="0" dirty="0" smtClean="0"/>
                        <a:t>, </a:t>
                      </a:r>
                      <a:r>
                        <a:rPr lang="ko-KR" altLang="en-US" sz="1500" b="0" dirty="0" err="1" smtClean="0"/>
                        <a:t>월드맵</a:t>
                      </a:r>
                      <a:r>
                        <a:rPr lang="ko-KR" altLang="en-US" sz="1500" b="0" dirty="0" smtClean="0"/>
                        <a:t> </a:t>
                      </a:r>
                      <a:r>
                        <a:rPr lang="ko-KR" altLang="en-US" sz="1500" b="0" dirty="0" err="1" smtClean="0"/>
                        <a:t>노드</a:t>
                      </a:r>
                      <a:r>
                        <a:rPr lang="en-US" altLang="ko-KR" sz="1500" b="0" dirty="0" smtClean="0"/>
                        <a:t>(</a:t>
                      </a:r>
                      <a:r>
                        <a:rPr lang="ko-KR" altLang="en-US" sz="1500" b="0" dirty="0" err="1" smtClean="0"/>
                        <a:t>전투맵</a:t>
                      </a:r>
                      <a:r>
                        <a:rPr lang="en-US" altLang="ko-KR" sz="1500" b="0" dirty="0" smtClean="0"/>
                        <a:t>), </a:t>
                      </a:r>
                      <a:r>
                        <a:rPr lang="ko-KR" altLang="en-US" sz="1500" b="0" dirty="0" smtClean="0"/>
                        <a:t>주인공 구현</a:t>
                      </a:r>
                      <a:r>
                        <a:rPr lang="en-US" altLang="ko-KR" sz="1500" b="0" dirty="0" smtClean="0"/>
                        <a:t>, </a:t>
                      </a:r>
                      <a:r>
                        <a:rPr lang="ko-KR" altLang="en-US" sz="1500" b="0" dirty="0" smtClean="0"/>
                        <a:t>이동 구현</a:t>
                      </a:r>
                      <a:r>
                        <a:rPr lang="en-US" altLang="ko-KR" sz="1500" b="0" dirty="0" smtClean="0"/>
                        <a:t>, </a:t>
                      </a:r>
                      <a:r>
                        <a:rPr lang="ko-KR" altLang="en-US" sz="1500" b="0" dirty="0" smtClean="0"/>
                        <a:t>이동 </a:t>
                      </a:r>
                      <a:r>
                        <a:rPr lang="ko-KR" altLang="en-US" sz="1500" b="0" dirty="0" err="1" smtClean="0"/>
                        <a:t>안한</a:t>
                      </a:r>
                      <a:r>
                        <a:rPr lang="ko-KR" altLang="en-US" sz="1500" b="0" dirty="0" smtClean="0"/>
                        <a:t> 지역은 빨간 글씨</a:t>
                      </a:r>
                      <a:r>
                        <a:rPr lang="en-US" altLang="ko-KR" sz="1500" b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500" b="0" dirty="0" smtClean="0"/>
                        <a:t>이동 후 대화 이벤트</a:t>
                      </a:r>
                      <a:r>
                        <a:rPr lang="en-US" altLang="ko-KR" sz="1500" b="0" dirty="0" smtClean="0"/>
                        <a:t>, </a:t>
                      </a:r>
                      <a:r>
                        <a:rPr lang="ko-KR" altLang="en-US" sz="1500" b="0" dirty="0" err="1" smtClean="0"/>
                        <a:t>전투맵</a:t>
                      </a:r>
                      <a:r>
                        <a:rPr lang="ko-KR" altLang="en-US" sz="1500" b="0" dirty="0" smtClean="0"/>
                        <a:t> 진입 이벤트 </a:t>
                      </a:r>
                      <a:r>
                        <a:rPr lang="ko-KR" altLang="en-US" sz="1500" b="0" dirty="0" err="1" smtClean="0"/>
                        <a:t>투현</a:t>
                      </a:r>
                      <a:endParaRPr lang="ko-KR" altLang="en-US" sz="1500" b="0" dirty="0" smtClean="0"/>
                    </a:p>
                  </a:txBody>
                  <a:tcPr anchor="ctr"/>
                </a:tc>
              </a:tr>
              <a:tr h="713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/>
                        <a:t>결과</a:t>
                      </a:r>
                      <a:endParaRPr lang="ko-KR" altLang="en-US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월드맵</a:t>
                      </a:r>
                      <a:r>
                        <a:rPr lang="en-US" altLang="ko-KR" sz="1500" b="0" dirty="0" smtClean="0"/>
                        <a:t>, </a:t>
                      </a:r>
                      <a:r>
                        <a:rPr lang="ko-KR" altLang="en-US" sz="1500" b="0" dirty="0" err="1" smtClean="0"/>
                        <a:t>월드맵</a:t>
                      </a:r>
                      <a:r>
                        <a:rPr lang="ko-KR" altLang="en-US" sz="1500" b="0" dirty="0" smtClean="0"/>
                        <a:t> </a:t>
                      </a:r>
                      <a:r>
                        <a:rPr lang="ko-KR" altLang="en-US" sz="1500" b="0" dirty="0" err="1" smtClean="0"/>
                        <a:t>노드</a:t>
                      </a:r>
                      <a:r>
                        <a:rPr lang="en-US" altLang="ko-KR" sz="1500" b="0" dirty="0" smtClean="0"/>
                        <a:t>(</a:t>
                      </a:r>
                      <a:r>
                        <a:rPr lang="ko-KR" altLang="en-US" sz="1500" b="0" dirty="0" err="1" smtClean="0"/>
                        <a:t>전투맵</a:t>
                      </a:r>
                      <a:r>
                        <a:rPr lang="en-US" altLang="ko-KR" sz="1500" b="0" dirty="0" smtClean="0"/>
                        <a:t>), </a:t>
                      </a:r>
                      <a:r>
                        <a:rPr lang="ko-KR" altLang="en-US" sz="1500" b="0" dirty="0" smtClean="0"/>
                        <a:t>주인공 구현</a:t>
                      </a:r>
                      <a:r>
                        <a:rPr lang="en-US" altLang="ko-KR" sz="1500" b="0" dirty="0" smtClean="0"/>
                        <a:t>, </a:t>
                      </a:r>
                      <a:r>
                        <a:rPr lang="ko-KR" altLang="en-US" sz="1500" b="0" dirty="0" err="1" smtClean="0"/>
                        <a:t>월드맵</a:t>
                      </a:r>
                      <a:r>
                        <a:rPr lang="ko-KR" altLang="en-US" sz="1500" b="0" dirty="0" smtClean="0"/>
                        <a:t> </a:t>
                      </a:r>
                      <a:r>
                        <a:rPr lang="ko-KR" altLang="en-US" sz="1500" b="0" dirty="0" err="1" smtClean="0"/>
                        <a:t>노드간</a:t>
                      </a:r>
                      <a:r>
                        <a:rPr lang="ko-KR" altLang="en-US" sz="1500" b="0" dirty="0" smtClean="0"/>
                        <a:t> 이동 구현</a:t>
                      </a:r>
                      <a:endParaRPr lang="ko-KR" altLang="en-US" sz="1500" b="0" dirty="0"/>
                    </a:p>
                  </a:txBody>
                  <a:tcPr anchor="ctr"/>
                </a:tc>
              </a:tr>
              <a:tr h="452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전투맵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전투맵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이동 가능한 구역 설정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이동 거리만큼 이동</a:t>
                      </a:r>
                    </a:p>
                  </a:txBody>
                  <a:tcPr anchor="ctr"/>
                </a:tc>
              </a:tr>
              <a:tr h="346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육각형 하나 그림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중간고사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 구현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HP&amp;MP,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이동 후 사정거리 내에 닿으면 다른 색 타일 그리기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전투창</a:t>
                      </a:r>
                      <a:r>
                        <a:rPr lang="ko-KR" altLang="en-US" sz="1200" dirty="0" smtClean="0"/>
                        <a:t> 띄우기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</a:t>
                      </a:r>
                      <a:r>
                        <a:rPr lang="ko-KR" altLang="en-US" sz="1200" dirty="0" err="1" smtClean="0"/>
                        <a:t>선택후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공격시</a:t>
                      </a:r>
                      <a:r>
                        <a:rPr lang="ko-KR" altLang="en-US" sz="1200" dirty="0" smtClean="0"/>
                        <a:t> 전투 애니메이션 보여주기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처리 후 </a:t>
                      </a:r>
                      <a:r>
                        <a:rPr lang="en-US" altLang="ko-KR" sz="1200" dirty="0" smtClean="0"/>
                        <a:t>HP&amp;MP</a:t>
                      </a:r>
                      <a:r>
                        <a:rPr lang="ko-KR" altLang="en-US" sz="1200" dirty="0" smtClean="0"/>
                        <a:t>감소 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err="1" smtClean="0"/>
                        <a:t>다얄로그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월드맵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볼 수 있는 소환 가능한 정령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캐릭터의 정보를 볼 수 있는 </a:t>
                      </a:r>
                      <a:r>
                        <a:rPr lang="ko-KR" altLang="en-US" sz="1200" dirty="0" err="1" smtClean="0"/>
                        <a:t>다얄로그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아이템 장착 캐릭터 </a:t>
                      </a:r>
                      <a:r>
                        <a:rPr lang="ko-KR" altLang="en-US" dirty="0" err="1" smtClean="0"/>
                        <a:t>능력치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소환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</a:t>
                      </a:r>
                      <a:r>
                        <a:rPr lang="ko-KR" altLang="en-US" sz="1200" dirty="0" err="1" smtClean="0"/>
                        <a:t>다얄로그와</a:t>
                      </a:r>
                      <a:r>
                        <a:rPr lang="ko-KR" altLang="en-US" sz="1200" dirty="0" smtClean="0"/>
                        <a:t> 캐릭터 능력치의 </a:t>
                      </a:r>
                      <a:r>
                        <a:rPr lang="ko-KR" altLang="en-US" sz="1200" dirty="0" err="1" smtClean="0"/>
                        <a:t>장비창에</a:t>
                      </a:r>
                      <a:r>
                        <a:rPr lang="ko-KR" altLang="en-US" sz="1200" dirty="0" smtClean="0"/>
                        <a:t> 장비를 장착할 경우 캐릭터 정보 수정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수정된 캐릭터의 </a:t>
                      </a:r>
                      <a:r>
                        <a:rPr lang="ko-KR" altLang="en-US" sz="1200" dirty="0" err="1" smtClean="0"/>
                        <a:t>능력치만큼</a:t>
                      </a:r>
                      <a:r>
                        <a:rPr lang="ko-KR" altLang="en-US" sz="1200" dirty="0" smtClean="0"/>
                        <a:t> 전투에 적용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정령 목록에서 정령을 소환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소환시</a:t>
                      </a:r>
                      <a:r>
                        <a:rPr lang="ko-KR" altLang="en-US" sz="1200" baseline="0" dirty="0" smtClean="0"/>
                        <a:t> 소모되는 자원 설정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캐릭터들은 한 턴에 한 번만 움직일 수 있고 턴을 종료 할 경우 적의 턴에 적의 행동이 들어갈 방법 구현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현재까지 개발된 것들에 모든 사운드를 적용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AI, </a:t>
                      </a:r>
                      <a:r>
                        <a:rPr lang="ko-KR" altLang="en-US" dirty="0" smtClean="0"/>
                        <a:t>전체 게임 시작과</a:t>
                      </a:r>
                      <a:r>
                        <a:rPr lang="ko-KR" altLang="en-US" baseline="0" dirty="0" smtClean="0"/>
                        <a:t> 종료 구현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개발 범위의 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구현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게임을 새로 시작하고 </a:t>
                      </a:r>
                      <a:r>
                        <a:rPr lang="ko-KR" altLang="en-US" sz="1200" dirty="0" err="1" smtClean="0"/>
                        <a:t>월드맵부터</a:t>
                      </a:r>
                      <a:r>
                        <a:rPr lang="ko-KR" altLang="en-US" sz="1200" dirty="0" smtClean="0"/>
                        <a:t> 대화 이벤트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입장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전투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승리</a:t>
                      </a:r>
                      <a:r>
                        <a:rPr lang="en-US" altLang="ko-KR" sz="1200" baseline="0" dirty="0" smtClean="0"/>
                        <a:t>, 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승리시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엔딩까지</a:t>
                      </a:r>
                      <a:r>
                        <a:rPr lang="ko-KR" altLang="en-US" sz="1200" baseline="0" dirty="0" smtClean="0"/>
                        <a:t> 보여주고 게임 종료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세이브 기능은 추후 구현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38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기말고사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UNGI\Desktop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" y="562248"/>
            <a:ext cx="9107488" cy="61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1298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12061"/>
              </p:ext>
            </p:extLst>
          </p:nvPr>
        </p:nvGraphicFramePr>
        <p:xfrm>
          <a:off x="885114" y="1412776"/>
          <a:ext cx="7344816" cy="278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528392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</a:tr>
              <a:tr h="474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35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</a:t>
                      </a:r>
                      <a:r>
                        <a:rPr lang="ko-KR" altLang="en-US" sz="1600" dirty="0" smtClean="0"/>
                        <a:t> 타입은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848</TotalTime>
  <Words>412</Words>
  <Application>Microsoft Office PowerPoint</Application>
  <PresentationFormat>화면 슬라이드 쇼(4:3)</PresentationFormat>
  <Paragraphs>80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압정</vt:lpstr>
      <vt:lpstr>2_모자이크</vt:lpstr>
      <vt:lpstr>Spiritual Soul 3</vt:lpstr>
      <vt:lpstr>정령과 함께 전투에 이겨라!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EUNGI</cp:lastModifiedBy>
  <cp:revision>87</cp:revision>
  <dcterms:created xsi:type="dcterms:W3CDTF">2015-09-11T17:09:42Z</dcterms:created>
  <dcterms:modified xsi:type="dcterms:W3CDTF">2015-10-26T14:18:55Z</dcterms:modified>
</cp:coreProperties>
</file>