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C397-C070-4405-847E-447AEC76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E9B79-0E2B-4BF9-87CD-273F746F3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7179E-7741-47B6-ACD0-52371E47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8722-FFE9-47EA-A12A-25E5047E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820B-207F-4563-B1AE-49E0B5D3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FC12-9DB8-45DF-9D79-F2EEFBB2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A06A0-D1BE-4962-B8A9-1AB15EA1B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465D-7ED7-40F9-BA7B-A7F7AFD7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B9145-D113-4699-9715-1EC3FAA7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08E7-5F70-4D68-8B1E-A71C660A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B157F-52EA-404E-B54D-8AB49E039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88F7F-004F-4C20-961A-9B4A96656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D59B-4556-4310-97E0-3AB54CFE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8B5-FB82-4EAC-A238-FA6EB053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FC2BB-4B39-4F64-ABC6-3C9E6195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D8CE-DF9C-484C-B961-153288C6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8068-7D36-48DF-ADF7-D49BB570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753F-F7A4-4436-B22F-DA1DB36A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756D-E1F1-4A81-80FE-A2ECAB7D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9842-5BC6-4B80-9A52-558613AD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9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9848-DABF-4E8C-935C-038C3E43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459F-9BA8-4697-B366-F5EEF070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B59A-2F49-4E0A-B879-C43EAAFF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529E-3655-4D55-9C2A-00CA2631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C03C-9BAE-494C-A394-DD7D84EC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95A6-645E-46CA-8571-BE6C97F3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D5E2-C079-4F52-A03E-410630AA6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7D09-36C0-483F-B8F5-BD07BA33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46DEA-8667-4B2C-9C87-BB175B37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645A2-65E4-427D-908C-9DAD3020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5E5B6-9101-4A66-BDF6-8E5B40D9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9704-93D3-411E-B420-A9A68632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78903-2EE7-4B05-80CB-1F8AFB77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94F8-4D8F-4727-8AD5-22E80E802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C8272-922D-48FA-82D7-F6E116F1F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36986-8986-4A3E-8436-A79DEE979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7655C-D6C8-451F-BDBF-1E046B68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6CDB9-C4C9-4408-B927-2D82DB83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07C4-50A1-40B6-8AEE-20E653F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7931-0B38-48EE-B8C5-AF5CD55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75686-B213-44F6-9800-7B636CBF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05A5-A099-476A-B5DF-B80E0882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986D0-4C6A-4467-86D3-7E284131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0FF6B-AD26-478D-A174-DCC13E6C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7ACF9-95C8-44D6-8CC6-84CB1BD3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82BC7-35F4-4982-8BCE-EC66C55F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E89A-8A31-480F-9BD8-6F6F317E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CC8F-534C-4B05-A158-3763947F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86ED9-1C2D-4E08-958F-C486F054F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591FB-6B8D-4620-A45B-1E737EA7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0F3F-F9B2-470A-871C-F3A6FD7B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952E-757A-40D7-9DD8-F7E2A126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2ED2-A54C-45B1-8D5A-CD21AC9F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61C95-72E2-4E06-B011-6337DBD60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07590-2DC0-4D73-A45C-793C29ABB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AA6D7-7A59-4EA6-9C46-19BE32FB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1D3F-DAC6-43B7-A7B3-6760D587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EF1F5-31AA-4F41-8A9C-AFF48B9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EFF2A-0AC7-4668-9417-2A2A9D31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0201D-B7F0-43A3-A368-6BEEB67D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6789-9EC1-409E-A4D6-B7C6DFC3C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039A-A583-4140-A2AB-B9D4AD6689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E156-AA3A-40A3-8C10-99C8D78A5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0DDC5-573F-4B85-9BA7-19D4A27A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BBE7-A355-4852-81B6-6013759F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6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790E3-21F0-40D9-839D-918660AAE6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8" y="298574"/>
            <a:ext cx="2967643" cy="6260851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5AB2C2-E7E1-4EB0-A1D1-695901EDDD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Display of 96 x 64 pixels</a:t>
            </a:r>
          </a:p>
          <a:p>
            <a:r>
              <a:rPr lang="en-US" dirty="0"/>
              <a:t>I/O link port</a:t>
            </a:r>
          </a:p>
          <a:p>
            <a:r>
              <a:rPr lang="en-US" dirty="0"/>
              <a:t>Powered by 4 AAA batteries</a:t>
            </a:r>
          </a:p>
        </p:txBody>
      </p:sp>
    </p:spTree>
    <p:extLst>
      <p:ext uri="{BB962C8B-B14F-4D97-AF65-F5344CB8AC3E}">
        <p14:creationId xmlns:p14="http://schemas.microsoft.com/office/powerpoint/2010/main" val="313950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C972-2A9C-4334-B788-4C22A877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C161F-D21E-4C0B-8089-7390A420E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95636" y="1358692"/>
            <a:ext cx="4400728" cy="5867638"/>
          </a:xfrm>
        </p:spPr>
      </p:pic>
    </p:spTree>
    <p:extLst>
      <p:ext uri="{BB962C8B-B14F-4D97-AF65-F5344CB8AC3E}">
        <p14:creationId xmlns:p14="http://schemas.microsoft.com/office/powerpoint/2010/main" val="217387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230C-0CBD-4FC6-AF10-5BC633F8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Central Processing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C56A3-ED58-44AD-8806-0C19F8201F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DAA6A9-E15B-4F29-9C80-A01C82D572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Manufactured by </a:t>
            </a:r>
            <a:r>
              <a:rPr lang="en-US" dirty="0" err="1"/>
              <a:t>ZiLOG</a:t>
            </a:r>
            <a:endParaRPr lang="en-US" dirty="0"/>
          </a:p>
          <a:p>
            <a:r>
              <a:rPr lang="en-US" dirty="0"/>
              <a:t>6 MHz</a:t>
            </a:r>
          </a:p>
          <a:p>
            <a:r>
              <a:rPr lang="en-US" dirty="0"/>
              <a:t>8-bit CPU</a:t>
            </a:r>
          </a:p>
          <a:p>
            <a:r>
              <a:rPr lang="en-US" dirty="0"/>
              <a:t>16-bit addressing</a:t>
            </a:r>
          </a:p>
          <a:p>
            <a:r>
              <a:rPr lang="en-US" dirty="0"/>
              <a:t>Can program in assembly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8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4465-E9BA-479F-9DA2-6BFCAB3D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09193-B3AB-429C-91BC-21DF4F59A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977"/>
            <a:ext cx="5697071" cy="359973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D3465-8D03-4DBD-BCF6-ABBA3B195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1276" y="1825625"/>
            <a:ext cx="4502524" cy="4351338"/>
          </a:xfrm>
        </p:spPr>
        <p:txBody>
          <a:bodyPr/>
          <a:lstStyle/>
          <a:p>
            <a:r>
              <a:rPr lang="en-US" dirty="0"/>
              <a:t>32 kB RAM</a:t>
            </a:r>
          </a:p>
          <a:p>
            <a:r>
              <a:rPr lang="en-US" dirty="0"/>
              <a:t>24 kB available to user</a:t>
            </a:r>
          </a:p>
          <a:p>
            <a:r>
              <a:rPr lang="en-US" dirty="0"/>
              <a:t>Can be read and written</a:t>
            </a:r>
          </a:p>
        </p:txBody>
      </p:sp>
    </p:spTree>
    <p:extLst>
      <p:ext uri="{BB962C8B-B14F-4D97-AF65-F5344CB8AC3E}">
        <p14:creationId xmlns:p14="http://schemas.microsoft.com/office/powerpoint/2010/main" val="216899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A0B7-487D-4A99-94F9-0863B8BC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Flash ROM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7904E-696B-4B8D-816A-FB3A0CDC2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10530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8474C6-1DB6-4224-9A9D-8FAF0227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2" y="1721921"/>
            <a:ext cx="4218430" cy="4520559"/>
          </a:xfrm>
        </p:spPr>
        <p:txBody>
          <a:bodyPr anchor="t">
            <a:normAutofit/>
          </a:bodyPr>
          <a:lstStyle/>
          <a:p>
            <a:r>
              <a:rPr lang="en-US" dirty="0"/>
              <a:t>512 kB of Flash ROM</a:t>
            </a:r>
          </a:p>
          <a:p>
            <a:r>
              <a:rPr lang="en-US" dirty="0"/>
              <a:t>163 kB is available to the user</a:t>
            </a:r>
          </a:p>
          <a:p>
            <a:r>
              <a:rPr lang="en-US" dirty="0"/>
              <a:t>Non-volatile memory that can be erased and reprogrammed</a:t>
            </a:r>
          </a:p>
          <a:p>
            <a:r>
              <a:rPr lang="en-US" dirty="0"/>
              <a:t>User can store programs and data here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284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DDF9-8B4F-4BB3-9A54-F3389244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Communication 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31D510-1B48-440F-B525-4E21389237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2419"/>
            <a:ext cx="5181600" cy="13441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CAA71A-F22C-4A2C-90A1-F69EB5185B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3154"/>
            <a:ext cx="5181600" cy="198907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C4DE906-1CE7-438F-B6F9-F131976D3BF0}"/>
              </a:ext>
            </a:extLst>
          </p:cNvPr>
          <p:cNvSpPr txBox="1">
            <a:spLocks/>
          </p:cNvSpPr>
          <p:nvPr/>
        </p:nvSpPr>
        <p:spPr>
          <a:xfrm>
            <a:off x="6532282" y="2192419"/>
            <a:ext cx="5372848" cy="3619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Serial link port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Can load programs to the calculator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Able to program in assembly</a:t>
            </a:r>
          </a:p>
        </p:txBody>
      </p:sp>
    </p:spTree>
    <p:extLst>
      <p:ext uri="{BB962C8B-B14F-4D97-AF65-F5344CB8AC3E}">
        <p14:creationId xmlns:p14="http://schemas.microsoft.com/office/powerpoint/2010/main" val="114912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Circuit Board</vt:lpstr>
      <vt:lpstr>Central Processing Unit</vt:lpstr>
      <vt:lpstr>Random Access Memory</vt:lpstr>
      <vt:lpstr>Flash ROM Memory</vt:lpstr>
      <vt:lpstr>I/O Communication 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Tassoni</dc:creator>
  <cp:lastModifiedBy>David Tassoni</cp:lastModifiedBy>
  <cp:revision>3</cp:revision>
  <dcterms:created xsi:type="dcterms:W3CDTF">2020-01-20T21:59:06Z</dcterms:created>
  <dcterms:modified xsi:type="dcterms:W3CDTF">2020-01-20T22:21:52Z</dcterms:modified>
</cp:coreProperties>
</file>