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37" autoAdjust="0"/>
  </p:normalViewPr>
  <p:slideViewPr>
    <p:cSldViewPr snapToGrid="0">
      <p:cViewPr varScale="1">
        <p:scale>
          <a:sx n="82" d="100"/>
          <a:sy n="82" d="100"/>
        </p:scale>
        <p:origin x="82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anyone who has ever made a purchase only for it to not show up on their bank statement for days, this app allows you to track your spending and see your available balance as it stands. Entering your purchases and income as you go allows you to always know what funds are available, making sure you never spend more than you have.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initially wanted to user to login to their bank account and sync their balance with our app using APIs. This turned out to be something that is reserved for larger corporations and beyond our current scope. We then decided on other useful information to display using API keys.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extLst>
              <a:ext uri="{BEBA8EAE-BF5A-486C-A8C5-ECC9F3942E4B}">
                <a14:imgProps xmlns:a14="http://schemas.microsoft.com/office/drawing/2010/main">
                  <a14:imgLayer r:embed="rId14">
                    <a14:imgEffect>
                      <a14:brightnessContrast bright="-55000"/>
                    </a14:imgEffect>
                  </a14:imgLayer>
                </a14:imgProps>
              </a:ext>
            </a:extLst>
          </a:blip>
          <a:srcRect/>
          <a:stretch>
            <a:fillRect t="-7000" b="-7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file:///C:\Users\vanki\projects\MoneyTracker\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igEVK/MoneyTrack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bigevk.github.io/MoneyTrack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2815" y="1339590"/>
            <a:ext cx="8520600" cy="8945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bg1"/>
                </a:solidFill>
                <a:effectLst>
                  <a:outerShdw blurRad="38100" dist="38100" dir="2700000" algn="tl">
                    <a:srgbClr val="000000">
                      <a:alpha val="43137"/>
                    </a:srgbClr>
                  </a:outerShdw>
                </a:effectLst>
              </a:rPr>
              <a:t>My Expense Tracker</a:t>
            </a:r>
            <a:endParaRPr b="1"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E21FAF1-90B6-FEF1-A985-EDD44C90472F}"/>
              </a:ext>
            </a:extLst>
          </p:cNvPr>
          <p:cNvSpPr>
            <a:spLocks noGrp="1"/>
          </p:cNvSpPr>
          <p:nvPr>
            <p:ph type="subTitle" idx="1"/>
          </p:nvPr>
        </p:nvSpPr>
        <p:spPr>
          <a:xfrm>
            <a:off x="362815" y="3089702"/>
            <a:ext cx="8520600" cy="1098778"/>
          </a:xfrm>
        </p:spPr>
        <p:txBody>
          <a:bodyPr/>
          <a:lstStyle/>
          <a:p>
            <a:r>
              <a:rPr lang="en-US" dirty="0">
                <a:solidFill>
                  <a:schemeClr val="bg1"/>
                </a:solidFill>
              </a:rPr>
              <a:t>Tracking your income and spending has never been easier…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95000"/>
                  </a:schemeClr>
                </a:solidFill>
              </a:rPr>
              <a:t>Elevator pitch</a:t>
            </a:r>
            <a:endParaRPr dirty="0">
              <a:solidFill>
                <a:schemeClr val="bg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Concept</a:t>
            </a:r>
            <a:endParaRPr dirty="0">
              <a:solidFill>
                <a:schemeClr val="bg1">
                  <a:lumMod val="95000"/>
                </a:schemeClr>
              </a:solidFill>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solidFill>
                  <a:schemeClr val="bg1">
                    <a:lumMod val="95000"/>
                  </a:schemeClr>
                </a:solidFill>
              </a:rPr>
              <a:t>An app that allows you to track your income and spending so you have accurate, up to date information regarding available funds</a:t>
            </a:r>
            <a:endParaRPr dirty="0">
              <a:solidFill>
                <a:schemeClr val="bg1">
                  <a:lumMod val="95000"/>
                </a:schemeClr>
              </a:solidFill>
            </a:endParaRPr>
          </a:p>
          <a:p>
            <a:pPr marL="457200" lvl="0" indent="-342900" algn="l" rtl="0">
              <a:spcBef>
                <a:spcPts val="0"/>
              </a:spcBef>
              <a:spcAft>
                <a:spcPts val="0"/>
              </a:spcAft>
              <a:buSzPts val="1800"/>
              <a:buChar char="●"/>
            </a:pPr>
            <a:r>
              <a:rPr lang="en" dirty="0">
                <a:solidFill>
                  <a:schemeClr val="bg1">
                    <a:lumMod val="95000"/>
                  </a:schemeClr>
                </a:solidFill>
              </a:rPr>
              <a:t>Motivation for development?</a:t>
            </a:r>
          </a:p>
          <a:p>
            <a:pPr marL="457200" lvl="0" indent="-342900" algn="l" rtl="0">
              <a:spcBef>
                <a:spcPts val="0"/>
              </a:spcBef>
              <a:spcAft>
                <a:spcPts val="0"/>
              </a:spcAft>
              <a:buSzPts val="1800"/>
              <a:buChar char="●"/>
            </a:pPr>
            <a:r>
              <a:rPr lang="en" dirty="0">
                <a:solidFill>
                  <a:schemeClr val="bg1">
                    <a:lumMod val="95000"/>
                  </a:schemeClr>
                </a:solidFill>
              </a:rPr>
              <a:t>Many times I have checked my bank account for available funds and made a purchase, only to realize there was a charge I had forgotten about that had not gone through yet. I rememeber I used to track my transactions through a chekbook ledger and believe this could help many others to always know exactly how much money they have in their account.</a:t>
            </a:r>
            <a:endParaRPr dirty="0">
              <a:solidFill>
                <a:schemeClr val="bg1">
                  <a:lumMod val="9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1887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Process</a:t>
            </a:r>
            <a:endParaRPr dirty="0">
              <a:solidFill>
                <a:schemeClr val="bg1">
                  <a:lumMod val="95000"/>
                </a:schemeClr>
              </a:solidFill>
            </a:endParaRPr>
          </a:p>
        </p:txBody>
      </p:sp>
      <p:sp>
        <p:nvSpPr>
          <p:cNvPr id="72" name="Google Shape;72;p16"/>
          <p:cNvSpPr txBox="1">
            <a:spLocks noGrp="1"/>
          </p:cNvSpPr>
          <p:nvPr>
            <p:ph type="body" idx="1"/>
          </p:nvPr>
        </p:nvSpPr>
        <p:spPr>
          <a:xfrm>
            <a:off x="311700" y="691570"/>
            <a:ext cx="8520600" cy="421823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bg1">
                    <a:lumMod val="95000"/>
                  </a:schemeClr>
                </a:solidFill>
              </a:rPr>
              <a:t>Technologies used - HTML, CSS, JavaScript, and APIs </a:t>
            </a:r>
            <a:endParaRPr dirty="0">
              <a:solidFill>
                <a:schemeClr val="bg1">
                  <a:lumMod val="95000"/>
                </a:schemeClr>
              </a:solidFill>
            </a:endParaRPr>
          </a:p>
          <a:p>
            <a:pPr marL="457200" lvl="0" indent="-342900" algn="l" rtl="0">
              <a:spcBef>
                <a:spcPts val="0"/>
              </a:spcBef>
              <a:spcAft>
                <a:spcPts val="0"/>
              </a:spcAft>
              <a:buSzPts val="1800"/>
              <a:buChar char="●"/>
            </a:pPr>
            <a:r>
              <a:rPr lang="en" dirty="0">
                <a:solidFill>
                  <a:schemeClr val="bg1">
                    <a:lumMod val="95000"/>
                  </a:schemeClr>
                </a:solidFill>
              </a:rPr>
              <a:t>Breakdown of tasks and roles -The initial idea was a brainstorm of the group, working together to figure out what would be a good, useful app that people would actually want to use. I was tasked with the overall design and look, Adisa was tasked with making sure everything was stored locally and retrieved upon reopening the browser, and Ema took the API aspect.</a:t>
            </a:r>
            <a:endParaRPr dirty="0">
              <a:solidFill>
                <a:schemeClr val="bg1">
                  <a:lumMod val="95000"/>
                </a:schemeClr>
              </a:solidFill>
            </a:endParaRPr>
          </a:p>
          <a:p>
            <a:pPr marL="457200" lvl="0" indent="-342900" algn="l" rtl="0">
              <a:spcBef>
                <a:spcPts val="0"/>
              </a:spcBef>
              <a:spcAft>
                <a:spcPts val="0"/>
              </a:spcAft>
              <a:buSzPts val="1800"/>
              <a:buChar char="●"/>
            </a:pPr>
            <a:r>
              <a:rPr lang="en" dirty="0">
                <a:solidFill>
                  <a:schemeClr val="bg1">
                    <a:lumMod val="95000"/>
                  </a:schemeClr>
                </a:solidFill>
              </a:rPr>
              <a:t>Challenges - Initially the idea was to have the bank account updated from your chosen bank, however, that proved more difficult than anticitpated, so we had to pivot to another usage for the API.</a:t>
            </a:r>
            <a:endParaRPr dirty="0">
              <a:solidFill>
                <a:schemeClr val="bg1">
                  <a:lumMod val="95000"/>
                </a:schemeClr>
              </a:solidFill>
            </a:endParaRPr>
          </a:p>
          <a:p>
            <a:pPr marL="457200" lvl="0" indent="-342900" algn="l" rtl="0">
              <a:spcBef>
                <a:spcPts val="0"/>
              </a:spcBef>
              <a:spcAft>
                <a:spcPts val="0"/>
              </a:spcAft>
              <a:buSzPts val="1800"/>
              <a:buChar char="●"/>
            </a:pPr>
            <a:r>
              <a:rPr lang="en" dirty="0">
                <a:solidFill>
                  <a:schemeClr val="bg1">
                    <a:lumMod val="95000"/>
                  </a:schemeClr>
                </a:solidFill>
              </a:rPr>
              <a:t>Successes – We </a:t>
            </a:r>
            <a:r>
              <a:rPr lang="en-US" dirty="0">
                <a:solidFill>
                  <a:schemeClr val="bg1">
                    <a:lumMod val="95000"/>
                  </a:schemeClr>
                </a:solidFill>
              </a:rPr>
              <a:t>ha</a:t>
            </a:r>
            <a:r>
              <a:rPr lang="en" dirty="0">
                <a:solidFill>
                  <a:schemeClr val="bg1">
                    <a:lumMod val="95000"/>
                  </a:schemeClr>
                </a:solidFill>
              </a:rPr>
              <a:t>ve an app that we feel looks good a</a:t>
            </a:r>
            <a:r>
              <a:rPr lang="en-US" dirty="0" err="1">
                <a:solidFill>
                  <a:schemeClr val="bg1">
                    <a:lumMod val="95000"/>
                  </a:schemeClr>
                </a:solidFill>
              </a:rPr>
              <a:t>nd</a:t>
            </a:r>
            <a:r>
              <a:rPr lang="en" dirty="0">
                <a:solidFill>
                  <a:schemeClr val="bg1">
                    <a:lumMod val="95000"/>
                  </a:schemeClr>
                </a:solidFill>
              </a:rPr>
              <a:t> performs well.</a:t>
            </a:r>
            <a:endParaRPr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95000"/>
                  </a:schemeClr>
                </a:solidFill>
                <a:hlinkClick r:id="rId3"/>
              </a:rPr>
              <a:t>Demo</a:t>
            </a:r>
            <a:endParaRPr dirty="0">
              <a:solidFill>
                <a:schemeClr val="bg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Directions for Future Development</a:t>
            </a:r>
            <a:endParaRPr dirty="0">
              <a:solidFill>
                <a:schemeClr val="bg1">
                  <a:lumMod val="95000"/>
                </a:schemeClr>
              </a:solidFill>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solidFill>
                  <a:schemeClr val="bg1">
                    <a:lumMod val="95000"/>
                  </a:schemeClr>
                </a:solidFill>
              </a:rPr>
              <a:t>Add ability to delete items (at the moment you could either add a negative Expense or add the amount to Income)</a:t>
            </a:r>
          </a:p>
          <a:p>
            <a:pPr marL="285750" indent="-285750">
              <a:spcAft>
                <a:spcPts val="1600"/>
              </a:spcAft>
            </a:pPr>
            <a:r>
              <a:rPr lang="en-US" dirty="0">
                <a:solidFill>
                  <a:schemeClr val="bg1">
                    <a:lumMod val="95000"/>
                  </a:schemeClr>
                </a:solidFill>
              </a:rPr>
              <a:t>Arrange Expenses by date regardless of when you enter the transaction</a:t>
            </a:r>
          </a:p>
          <a:p>
            <a:pPr marL="285750" indent="-285750">
              <a:spcAft>
                <a:spcPts val="1600"/>
              </a:spcAft>
            </a:pPr>
            <a:r>
              <a:rPr lang="en-US" dirty="0">
                <a:solidFill>
                  <a:schemeClr val="bg1">
                    <a:lumMod val="95000"/>
                  </a:schemeClr>
                </a:solidFill>
              </a:rPr>
              <a:t>Graph showing income vs expenses along with spending breakdown</a:t>
            </a:r>
          </a:p>
          <a:p>
            <a:pPr marL="285750" indent="-285750">
              <a:spcAft>
                <a:spcPts val="1600"/>
              </a:spcAft>
            </a:pPr>
            <a:r>
              <a:rPr lang="en-US" dirty="0">
                <a:solidFill>
                  <a:schemeClr val="bg1">
                    <a:lumMod val="95000"/>
                  </a:schemeClr>
                </a:solidFill>
              </a:rPr>
              <a:t>Connect to your bank account for  a more accurate comparison of funds.</a:t>
            </a:r>
          </a:p>
          <a:p>
            <a:pPr marL="285750" indent="-285750">
              <a:spcAft>
                <a:spcPts val="1600"/>
              </a:spcAft>
            </a:pPr>
            <a:endParaRPr lang="en-US" dirty="0"/>
          </a:p>
          <a:p>
            <a:pPr marL="285750" indent="-285750">
              <a:spcAft>
                <a:spcPts val="1600"/>
              </a:spcAft>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lumMod val="95000"/>
                  </a:schemeClr>
                </a:solidFill>
              </a:rPr>
              <a:t>Links</a:t>
            </a:r>
            <a:endParaRPr dirty="0">
              <a:solidFill>
                <a:schemeClr val="bg1">
                  <a:lumMod val="95000"/>
                </a:schemeClr>
              </a:solidFill>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solidFill>
                  <a:schemeClr val="bg1">
                    <a:lumMod val="95000"/>
                  </a:schemeClr>
                </a:solidFill>
                <a:hlinkClick r:id="rId3"/>
              </a:rPr>
              <a:t>https://github.com/BigEVK/MoneyTracker</a:t>
            </a:r>
            <a:endParaRPr lang="en-US" dirty="0">
              <a:solidFill>
                <a:schemeClr val="bg1">
                  <a:lumMod val="95000"/>
                </a:schemeClr>
              </a:solidFill>
            </a:endParaRPr>
          </a:p>
          <a:p>
            <a:pPr marL="457200" lvl="0" indent="-342900" algn="l" rtl="0">
              <a:spcBef>
                <a:spcPts val="0"/>
              </a:spcBef>
              <a:spcAft>
                <a:spcPts val="0"/>
              </a:spcAft>
              <a:buSzPts val="1800"/>
              <a:buChar char="●"/>
            </a:pPr>
            <a:endParaRPr lang="en" dirty="0">
              <a:solidFill>
                <a:schemeClr val="bg1">
                  <a:lumMod val="95000"/>
                </a:schemeClr>
              </a:solidFill>
            </a:endParaRPr>
          </a:p>
          <a:p>
            <a:pPr marL="457200" lvl="0" indent="-342900" algn="l" rtl="0">
              <a:spcBef>
                <a:spcPts val="0"/>
              </a:spcBef>
              <a:spcAft>
                <a:spcPts val="0"/>
              </a:spcAft>
              <a:buSzPts val="1800"/>
              <a:buChar char="●"/>
            </a:pPr>
            <a:r>
              <a:rPr lang="en-US">
                <a:solidFill>
                  <a:schemeClr val="bg1">
                    <a:lumMod val="95000"/>
                  </a:schemeClr>
                </a:solidFill>
                <a:hlinkClick r:id="rId4"/>
              </a:rPr>
              <a:t>https://bigevk.github.io/MoneyTracker/</a:t>
            </a:r>
            <a:endParaRPr lang="en" dirty="0">
              <a:solidFill>
                <a:schemeClr val="bg1">
                  <a:lumMod val="95000"/>
                </a:schemeClr>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447</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My Expense Tracker</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Eric VanKirk</dc:creator>
  <cp:lastModifiedBy>Eric VanKirk</cp:lastModifiedBy>
  <cp:revision>9</cp:revision>
  <dcterms:modified xsi:type="dcterms:W3CDTF">2022-07-14T00:24:10Z</dcterms:modified>
</cp:coreProperties>
</file>