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5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0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91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6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7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5623-893B-4F4A-A452-A5FC43B92D34}" type="datetimeFigureOut">
              <a:rPr lang="en-CA" smtClean="0"/>
              <a:t>2016-07-30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79F7-CC3E-4BA5-8EC8-229C4F9C0B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9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FAL6567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16026" y="1268760"/>
            <a:ext cx="213508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FPGA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216026" y="1412776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A0-A7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A8-A15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6246" y="1268760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>
            <a:off x="2616286" y="1540823"/>
            <a:ext cx="5997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7734" y="259237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D0-D7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6246" y="2444783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14" name="Straight Arrow Connector 13"/>
          <p:cNvCxnSpPr>
            <a:endCxn id="12" idx="3"/>
          </p:cNvCxnSpPr>
          <p:nvPr/>
        </p:nvCxnSpPr>
        <p:spPr>
          <a:xfrm flipH="1">
            <a:off x="2616286" y="2716846"/>
            <a:ext cx="5997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1653" y="3776210"/>
            <a:ext cx="609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D8-D11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CS,R/W,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LP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50165" y="3717032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2610205" y="3989095"/>
            <a:ext cx="599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47734" y="491682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chemeClr val="bg1"/>
                </a:solidFill>
              </a:rPr>
              <a:t>00,RAS,CAS,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BA,IRQ,DOTCLK,</a:t>
            </a:r>
          </a:p>
          <a:p>
            <a:r>
              <a:rPr lang="en-CA" sz="1000" dirty="0" smtClean="0">
                <a:solidFill>
                  <a:schemeClr val="bg1"/>
                </a:solidFill>
              </a:rPr>
              <a:t>AEC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6246" y="4941168"/>
            <a:ext cx="360040" cy="54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LCX245</a:t>
            </a:r>
            <a:endParaRPr lang="en-CA" sz="900" dirty="0"/>
          </a:p>
        </p:txBody>
      </p: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2616286" y="5213231"/>
            <a:ext cx="599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2"/>
          </p:cNvCxnSpPr>
          <p:nvPr/>
        </p:nvCxnSpPr>
        <p:spPr>
          <a:xfrm flipV="1">
            <a:off x="2436266" y="2988909"/>
            <a:ext cx="0" cy="2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822722" y="3212976"/>
            <a:ext cx="61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22722" y="3212976"/>
            <a:ext cx="0" cy="77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1"/>
          </p:cNvCxnSpPr>
          <p:nvPr/>
        </p:nvCxnSpPr>
        <p:spPr>
          <a:xfrm>
            <a:off x="1547664" y="3989095"/>
            <a:ext cx="702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2722" y="3009077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R/W</a:t>
            </a:r>
            <a:endParaRPr lang="en-CA" sz="800" dirty="0"/>
          </a:p>
        </p:txBody>
      </p:sp>
      <p:sp>
        <p:nvSpPr>
          <p:cNvPr id="34" name="Rectangle 33"/>
          <p:cNvSpPr/>
          <p:nvPr/>
        </p:nvSpPr>
        <p:spPr>
          <a:xfrm>
            <a:off x="6156176" y="1253665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/>
              <a:t>100 MHz</a:t>
            </a:r>
            <a:endParaRPr lang="en-CA" sz="1000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flipH="1">
            <a:off x="5351114" y="1469689"/>
            <a:ext cx="8050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 flipV="1">
            <a:off x="2436266" y="1812886"/>
            <a:ext cx="0" cy="17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50165" y="197451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AEC</a:t>
            </a:r>
            <a:endParaRPr lang="en-CA" sz="800" dirty="0"/>
          </a:p>
        </p:txBody>
      </p:sp>
      <p:sp>
        <p:nvSpPr>
          <p:cNvPr id="40" name="Snip Same Side Corner Rectangle 39"/>
          <p:cNvSpPr/>
          <p:nvPr/>
        </p:nvSpPr>
        <p:spPr>
          <a:xfrm>
            <a:off x="6033431" y="2104878"/>
            <a:ext cx="720080" cy="518401"/>
          </a:xfrm>
          <a:prstGeom prst="snip2Same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51114" y="2333169"/>
            <a:ext cx="798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39695" y="2189956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VGA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5410440" y="199715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12 –bit</a:t>
            </a:r>
          </a:p>
          <a:p>
            <a:r>
              <a:rPr lang="en-CA" sz="800" dirty="0" smtClean="0"/>
              <a:t>4,4,4 RDAC</a:t>
            </a:r>
            <a:endParaRPr lang="en-CA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84028" y="4261158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Inputs</a:t>
            </a:r>
            <a:endParaRPr lang="en-CA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877586" y="5520602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/>
              <a:t>Always Outputs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41585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FAL6567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4</cp:revision>
  <dcterms:created xsi:type="dcterms:W3CDTF">2016-07-31T02:22:44Z</dcterms:created>
  <dcterms:modified xsi:type="dcterms:W3CDTF">2016-07-31T02:56:32Z</dcterms:modified>
</cp:coreProperties>
</file>