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0A42-38CA-4B47-9D8B-BA15B90562E3}" type="datetimeFigureOut">
              <a:rPr lang="en-CA" smtClean="0"/>
              <a:t>2014-07-06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FA3-BD79-4951-99A8-A723FC4DA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44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0A42-38CA-4B47-9D8B-BA15B90562E3}" type="datetimeFigureOut">
              <a:rPr lang="en-CA" smtClean="0"/>
              <a:t>2014-07-06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FA3-BD79-4951-99A8-A723FC4DA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90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0A42-38CA-4B47-9D8B-BA15B90562E3}" type="datetimeFigureOut">
              <a:rPr lang="en-CA" smtClean="0"/>
              <a:t>2014-07-06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FA3-BD79-4951-99A8-A723FC4DA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26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0A42-38CA-4B47-9D8B-BA15B90562E3}" type="datetimeFigureOut">
              <a:rPr lang="en-CA" smtClean="0"/>
              <a:t>2014-07-06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FA3-BD79-4951-99A8-A723FC4DA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95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0A42-38CA-4B47-9D8B-BA15B90562E3}" type="datetimeFigureOut">
              <a:rPr lang="en-CA" smtClean="0"/>
              <a:t>2014-07-06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FA3-BD79-4951-99A8-A723FC4DA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11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0A42-38CA-4B47-9D8B-BA15B90562E3}" type="datetimeFigureOut">
              <a:rPr lang="en-CA" smtClean="0"/>
              <a:t>2014-07-06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FA3-BD79-4951-99A8-A723FC4DA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130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0A42-38CA-4B47-9D8B-BA15B90562E3}" type="datetimeFigureOut">
              <a:rPr lang="en-CA" smtClean="0"/>
              <a:t>2014-07-06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FA3-BD79-4951-99A8-A723FC4DA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48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0A42-38CA-4B47-9D8B-BA15B90562E3}" type="datetimeFigureOut">
              <a:rPr lang="en-CA" smtClean="0"/>
              <a:t>2014-07-06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FA3-BD79-4951-99A8-A723FC4DA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285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0A42-38CA-4B47-9D8B-BA15B90562E3}" type="datetimeFigureOut">
              <a:rPr lang="en-CA" smtClean="0"/>
              <a:t>2014-07-06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FA3-BD79-4951-99A8-A723FC4DA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76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0A42-38CA-4B47-9D8B-BA15B90562E3}" type="datetimeFigureOut">
              <a:rPr lang="en-CA" smtClean="0"/>
              <a:t>2014-07-06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FA3-BD79-4951-99A8-A723FC4DA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70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0A42-38CA-4B47-9D8B-BA15B90562E3}" type="datetimeFigureOut">
              <a:rPr lang="en-CA" smtClean="0"/>
              <a:t>2014-07-06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FA3-BD79-4951-99A8-A723FC4DA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62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0A42-38CA-4B47-9D8B-BA15B90562E3}" type="datetimeFigureOut">
              <a:rPr lang="en-CA" smtClean="0"/>
              <a:t>2014-07-06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9FA3-BD79-4951-99A8-A723FC4DA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2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648071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 smtClean="0"/>
              <a:t>A64 File Segment Layout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627784" y="103344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Code</a:t>
            </a:r>
            <a:endParaRPr lang="en-CA" sz="1600" dirty="0"/>
          </a:p>
        </p:txBody>
      </p:sp>
      <p:sp>
        <p:nvSpPr>
          <p:cNvPr id="5" name="Rectangle 4"/>
          <p:cNvSpPr/>
          <p:nvPr/>
        </p:nvSpPr>
        <p:spPr>
          <a:xfrm>
            <a:off x="2627784" y="218557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RODATA</a:t>
            </a:r>
            <a:endParaRPr lang="en-CA" sz="1600" dirty="0"/>
          </a:p>
        </p:txBody>
      </p:sp>
      <p:sp>
        <p:nvSpPr>
          <p:cNvPr id="6" name="Rectangle 5"/>
          <p:cNvSpPr/>
          <p:nvPr/>
        </p:nvSpPr>
        <p:spPr>
          <a:xfrm>
            <a:off x="2627784" y="3337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DATA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2627784" y="441781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BSS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2627784" y="54899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TLS</a:t>
            </a:r>
            <a:endParaRPr lang="en-CA" dirty="0"/>
          </a:p>
        </p:txBody>
      </p:sp>
      <p:sp>
        <p:nvSpPr>
          <p:cNvPr id="13" name="Left Brace 12"/>
          <p:cNvSpPr/>
          <p:nvPr/>
        </p:nvSpPr>
        <p:spPr>
          <a:xfrm>
            <a:off x="2195736" y="4417818"/>
            <a:ext cx="216024" cy="1986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466241" y="4904831"/>
            <a:ext cx="1728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These segments do not occupy file space.</a:t>
            </a:r>
            <a:endParaRPr lang="en-CA" dirty="0"/>
          </a:p>
        </p:txBody>
      </p:sp>
      <p:sp>
        <p:nvSpPr>
          <p:cNvPr id="16" name="Right Brace 15"/>
          <p:cNvSpPr/>
          <p:nvPr/>
        </p:nvSpPr>
        <p:spPr>
          <a:xfrm>
            <a:off x="3779912" y="4417818"/>
            <a:ext cx="144016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4067945" y="4417818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BSS segment defaults to starting at zero, </a:t>
            </a:r>
            <a:r>
              <a:rPr lang="en-CA" dirty="0" err="1" smtClean="0"/>
              <a:t>overridable</a:t>
            </a:r>
            <a:r>
              <a:rPr lang="en-CA" dirty="0" smtClean="0"/>
              <a:t> with the .org statement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4069458" y="5624014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TLS segment defaults to starting at zero, </a:t>
            </a:r>
            <a:r>
              <a:rPr lang="en-CA" dirty="0" err="1" smtClean="0"/>
              <a:t>overridable</a:t>
            </a:r>
            <a:r>
              <a:rPr lang="en-CA" dirty="0" smtClean="0"/>
              <a:t> with the .org statement</a:t>
            </a:r>
            <a:endParaRPr lang="en-CA" dirty="0"/>
          </a:p>
        </p:txBody>
      </p:sp>
      <p:sp>
        <p:nvSpPr>
          <p:cNvPr id="19" name="Right Brace 18"/>
          <p:cNvSpPr/>
          <p:nvPr/>
        </p:nvSpPr>
        <p:spPr>
          <a:xfrm>
            <a:off x="3788296" y="5516773"/>
            <a:ext cx="144016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Left Brace 19"/>
          <p:cNvSpPr/>
          <p:nvPr/>
        </p:nvSpPr>
        <p:spPr>
          <a:xfrm>
            <a:off x="2194434" y="1033442"/>
            <a:ext cx="216024" cy="32186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539553" y="1947842"/>
            <a:ext cx="1654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These segments occupy file space with pre-initialized data.</a:t>
            </a:r>
            <a:endParaRPr lang="en-CA" dirty="0"/>
          </a:p>
        </p:txBody>
      </p:sp>
      <p:sp>
        <p:nvSpPr>
          <p:cNvPr id="22" name="Right Brace 21"/>
          <p:cNvSpPr/>
          <p:nvPr/>
        </p:nvSpPr>
        <p:spPr>
          <a:xfrm>
            <a:off x="3707532" y="1030975"/>
            <a:ext cx="144016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3932313" y="1196752"/>
            <a:ext cx="445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 segment defaults to starting at zero, </a:t>
            </a:r>
            <a:r>
              <a:rPr lang="en-CA" dirty="0" err="1" smtClean="0"/>
              <a:t>overridable</a:t>
            </a:r>
            <a:r>
              <a:rPr lang="en-CA" dirty="0" smtClean="0"/>
              <a:t> with the .org statement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3932313" y="2176640"/>
            <a:ext cx="4456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Rodata</a:t>
            </a:r>
            <a:r>
              <a:rPr lang="en-CA" dirty="0" smtClean="0"/>
              <a:t> segment defaults to starting after the code segment, </a:t>
            </a:r>
            <a:r>
              <a:rPr lang="en-CA" dirty="0" err="1" smtClean="0"/>
              <a:t>overridable</a:t>
            </a:r>
            <a:r>
              <a:rPr lang="en-CA" dirty="0" smtClean="0"/>
              <a:t> with the .org statement</a:t>
            </a:r>
            <a:endParaRPr lang="en-CA" dirty="0"/>
          </a:p>
        </p:txBody>
      </p:sp>
      <p:sp>
        <p:nvSpPr>
          <p:cNvPr id="25" name="Right Brace 24"/>
          <p:cNvSpPr/>
          <p:nvPr/>
        </p:nvSpPr>
        <p:spPr>
          <a:xfrm>
            <a:off x="3725441" y="2185570"/>
            <a:ext cx="144016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ight Brace 25"/>
          <p:cNvSpPr/>
          <p:nvPr/>
        </p:nvSpPr>
        <p:spPr>
          <a:xfrm>
            <a:off x="3783757" y="3381890"/>
            <a:ext cx="144016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4069458" y="3372960"/>
            <a:ext cx="4456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data segment defaults to starting after the </a:t>
            </a:r>
            <a:r>
              <a:rPr lang="en-CA" dirty="0" err="1" smtClean="0"/>
              <a:t>rodata</a:t>
            </a:r>
            <a:r>
              <a:rPr lang="en-CA" dirty="0" smtClean="0"/>
              <a:t> segment, </a:t>
            </a:r>
            <a:r>
              <a:rPr lang="en-CA" dirty="0" err="1" smtClean="0"/>
              <a:t>overridable</a:t>
            </a:r>
            <a:r>
              <a:rPr lang="en-CA" dirty="0" smtClean="0"/>
              <a:t> with the .org statement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960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532555" y="1239143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Note that each segment is 4096 byte aligned to match the memory management page size. Page protection is available only on a 4096 byte page size.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997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128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A64 File Segment Layout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robfinch@sympatico.ca</dc:creator>
  <cp:lastModifiedBy>robfinch@sympatico.ca</cp:lastModifiedBy>
  <cp:revision>5</cp:revision>
  <dcterms:created xsi:type="dcterms:W3CDTF">2014-07-07T03:28:52Z</dcterms:created>
  <dcterms:modified xsi:type="dcterms:W3CDTF">2014-07-07T03:41:34Z</dcterms:modified>
</cp:coreProperties>
</file>