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79300" cy="9134475" type="ledger"/>
  <p:notesSz cx="6858000" cy="9144000"/>
  <p:defaultTextStyle>
    <a:defPPr>
      <a:defRPr lang="en-U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82" y="-96"/>
      </p:cViewPr>
      <p:guideLst>
        <p:guide orient="horz" pos="287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8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14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55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60637" y="486327"/>
            <a:ext cx="3649561" cy="10382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954" y="486327"/>
            <a:ext cx="10745695" cy="10382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07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81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68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53" y="2839723"/>
            <a:ext cx="7197628" cy="80286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2570" y="2839723"/>
            <a:ext cx="7197628" cy="80286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25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5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69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56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363687"/>
            <a:ext cx="4006906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0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0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8"/>
            <a:ext cx="10961370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1077-65A6-4A2B-A14F-73A5F4F9E772}" type="datetimeFigureOut">
              <a:rPr lang="en-CA" smtClean="0"/>
              <a:t>2013-12-05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4BB9-CDA5-47B8-B72E-EEFA149F30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71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69143" y="1398214"/>
            <a:ext cx="37888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I/O Bridge1</a:t>
            </a:r>
            <a:endParaRPr lang="en-CA" sz="1200" dirty="0"/>
          </a:p>
        </p:txBody>
      </p:sp>
      <p:sp>
        <p:nvSpPr>
          <p:cNvPr id="3" name="Rectangle 2"/>
          <p:cNvSpPr/>
          <p:nvPr/>
        </p:nvSpPr>
        <p:spPr>
          <a:xfrm>
            <a:off x="6869143" y="1987664"/>
            <a:ext cx="648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 smtClean="0"/>
              <a:t>Ethmac</a:t>
            </a:r>
            <a:endParaRPr lang="en-CA" sz="1200" dirty="0"/>
          </a:p>
        </p:txBody>
      </p:sp>
      <p:sp>
        <p:nvSpPr>
          <p:cNvPr id="4" name="Rectangle 3"/>
          <p:cNvSpPr/>
          <p:nvPr/>
        </p:nvSpPr>
        <p:spPr>
          <a:xfrm>
            <a:off x="7675200" y="1987664"/>
            <a:ext cx="648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 smtClean="0"/>
              <a:t>SDCard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8489323" y="1987664"/>
            <a:ext cx="576064" cy="655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UART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9209403" y="1987664"/>
            <a:ext cx="648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MMU1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10009875" y="1987664"/>
            <a:ext cx="648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MMU2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6871895" y="3262894"/>
            <a:ext cx="22682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I/O Bridge2 (Audio)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7677952" y="3843228"/>
            <a:ext cx="648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PSG</a:t>
            </a:r>
            <a:endParaRPr lang="en-CA" sz="1200" dirty="0"/>
          </a:p>
        </p:txBody>
      </p:sp>
      <p:sp>
        <p:nvSpPr>
          <p:cNvPr id="10" name="Rectangle 9"/>
          <p:cNvSpPr/>
          <p:nvPr/>
        </p:nvSpPr>
        <p:spPr>
          <a:xfrm>
            <a:off x="6871895" y="3843228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AC97</a:t>
            </a:r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8492075" y="3838958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Wave</a:t>
            </a:r>
          </a:p>
          <a:p>
            <a:pPr algn="ctr"/>
            <a:r>
              <a:rPr lang="en-CA" sz="1200" dirty="0" err="1" smtClean="0"/>
              <a:t>Tbl</a:t>
            </a:r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6882186" y="5026300"/>
            <a:ext cx="400705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I/O Bridge3 (Video)</a:t>
            </a:r>
            <a:endParaRPr lang="en-CA" sz="1200" dirty="0"/>
          </a:p>
        </p:txBody>
      </p:sp>
      <p:sp>
        <p:nvSpPr>
          <p:cNvPr id="13" name="Rectangle 12"/>
          <p:cNvSpPr/>
          <p:nvPr/>
        </p:nvSpPr>
        <p:spPr>
          <a:xfrm>
            <a:off x="6882186" y="5602364"/>
            <a:ext cx="648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Bitmap</a:t>
            </a:r>
            <a:endParaRPr lang="en-CA" sz="1200" dirty="0"/>
          </a:p>
        </p:txBody>
      </p:sp>
      <p:sp>
        <p:nvSpPr>
          <p:cNvPr id="14" name="Rectangle 13"/>
          <p:cNvSpPr/>
          <p:nvPr/>
        </p:nvSpPr>
        <p:spPr>
          <a:xfrm>
            <a:off x="7691579" y="5602364"/>
            <a:ext cx="648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Text</a:t>
            </a:r>
            <a:endParaRPr lang="en-CA" sz="1200" dirty="0"/>
          </a:p>
        </p:txBody>
      </p:sp>
      <p:sp>
        <p:nvSpPr>
          <p:cNvPr id="15" name="Rectangle 14"/>
          <p:cNvSpPr/>
          <p:nvPr/>
        </p:nvSpPr>
        <p:spPr>
          <a:xfrm>
            <a:off x="8501669" y="5602364"/>
            <a:ext cx="648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Sprite</a:t>
            </a:r>
            <a:endParaRPr lang="en-CA" sz="1200" dirty="0"/>
          </a:p>
        </p:txBody>
      </p:sp>
      <p:sp>
        <p:nvSpPr>
          <p:cNvPr id="16" name="Rectangle 15"/>
          <p:cNvSpPr/>
          <p:nvPr/>
        </p:nvSpPr>
        <p:spPr>
          <a:xfrm>
            <a:off x="9374149" y="5602364"/>
            <a:ext cx="6480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Graph.</a:t>
            </a:r>
          </a:p>
          <a:p>
            <a:pPr algn="ctr"/>
            <a:r>
              <a:rPr lang="en-CA" sz="1200" dirty="0" err="1" smtClean="0"/>
              <a:t>Accel</a:t>
            </a:r>
            <a:endParaRPr lang="en-CA" sz="1200" dirty="0"/>
          </a:p>
        </p:txBody>
      </p:sp>
      <p:sp>
        <p:nvSpPr>
          <p:cNvPr id="17" name="Rectangle 16"/>
          <p:cNvSpPr/>
          <p:nvPr/>
        </p:nvSpPr>
        <p:spPr>
          <a:xfrm>
            <a:off x="10240476" y="5597943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 smtClean="0"/>
              <a:t>Rast</a:t>
            </a:r>
            <a:r>
              <a:rPr lang="en-CA" sz="1200" dirty="0" smtClean="0"/>
              <a:t>.</a:t>
            </a:r>
          </a:p>
          <a:p>
            <a:pPr algn="ctr"/>
            <a:r>
              <a:rPr lang="en-CA" sz="1200" dirty="0" err="1" smtClean="0"/>
              <a:t>Int</a:t>
            </a:r>
            <a:endParaRPr lang="en-CA" sz="1200" dirty="0"/>
          </a:p>
        </p:txBody>
      </p:sp>
      <p:sp>
        <p:nvSpPr>
          <p:cNvPr id="18" name="Rectangle 17"/>
          <p:cNvSpPr/>
          <p:nvPr/>
        </p:nvSpPr>
        <p:spPr>
          <a:xfrm>
            <a:off x="6882186" y="6826500"/>
            <a:ext cx="465443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I/O Bridge4 (Low Frequency)</a:t>
            </a:r>
            <a:endParaRPr lang="en-CA" sz="1200" dirty="0"/>
          </a:p>
        </p:txBody>
      </p:sp>
      <p:sp>
        <p:nvSpPr>
          <p:cNvPr id="19" name="Rectangle 18"/>
          <p:cNvSpPr/>
          <p:nvPr/>
        </p:nvSpPr>
        <p:spPr>
          <a:xfrm>
            <a:off x="6882186" y="7402564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 smtClean="0"/>
              <a:t>Config</a:t>
            </a:r>
            <a:r>
              <a:rPr lang="en-CA" sz="1200" dirty="0" smtClean="0"/>
              <a:t>.</a:t>
            </a:r>
          </a:p>
          <a:p>
            <a:pPr algn="ctr"/>
            <a:r>
              <a:rPr lang="en-CA" sz="1200" dirty="0" smtClean="0"/>
              <a:t>Rec.</a:t>
            </a:r>
            <a:endParaRPr lang="en-CA" sz="1200" dirty="0"/>
          </a:p>
        </p:txBody>
      </p:sp>
      <p:sp>
        <p:nvSpPr>
          <p:cNvPr id="20" name="Rectangle 19"/>
          <p:cNvSpPr/>
          <p:nvPr/>
        </p:nvSpPr>
        <p:spPr>
          <a:xfrm>
            <a:off x="7682658" y="7402564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PIC.</a:t>
            </a:r>
            <a:endParaRPr lang="en-CA" sz="1200" dirty="0"/>
          </a:p>
        </p:txBody>
      </p:sp>
      <p:sp>
        <p:nvSpPr>
          <p:cNvPr id="21" name="Rectangle 20"/>
          <p:cNvSpPr/>
          <p:nvPr/>
        </p:nvSpPr>
        <p:spPr>
          <a:xfrm>
            <a:off x="8483130" y="7402385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 smtClean="0"/>
              <a:t>Keybd</a:t>
            </a:r>
            <a:r>
              <a:rPr lang="en-CA" sz="1200" dirty="0" smtClean="0"/>
              <a:t>.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9283602" y="7389849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Date-time.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10081435" y="7389849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Temp.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10888548" y="7389849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LEDs.</a:t>
            </a:r>
            <a:endParaRPr lang="en-CA" sz="1200" dirty="0"/>
          </a:p>
        </p:txBody>
      </p:sp>
      <p:cxnSp>
        <p:nvCxnSpPr>
          <p:cNvPr id="26" name="Straight Arrow Connector 25"/>
          <p:cNvCxnSpPr>
            <a:endCxn id="19" idx="0"/>
          </p:cNvCxnSpPr>
          <p:nvPr/>
        </p:nvCxnSpPr>
        <p:spPr>
          <a:xfrm>
            <a:off x="7206222" y="7186540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015615" y="7173825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825705" y="7161312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638" y="7186540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405471" y="7148441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212584" y="7186540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195921" y="5386340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015615" y="5372208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07166" y="5381919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698185" y="5373469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567264" y="5373469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11737" y="3622934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997100" y="3634776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818863" y="3647133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11737" y="1771640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984744" y="1771640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807166" y="1742623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541746" y="1771640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349020" y="1758254"/>
            <a:ext cx="0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03811" y="3262893"/>
            <a:ext cx="1296144" cy="1873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RTF65002</a:t>
            </a:r>
            <a:endParaRPr lang="en-CA" sz="1600" dirty="0"/>
          </a:p>
        </p:txBody>
      </p:sp>
      <p:sp>
        <p:nvSpPr>
          <p:cNvPr id="46" name="Rectangle 45"/>
          <p:cNvSpPr/>
          <p:nvPr/>
        </p:nvSpPr>
        <p:spPr>
          <a:xfrm>
            <a:off x="3300368" y="2132363"/>
            <a:ext cx="792088" cy="7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Scratch-</a:t>
            </a:r>
            <a:r>
              <a:rPr lang="en-CA" sz="1200" dirty="0" err="1" smtClean="0"/>
              <a:t>mem</a:t>
            </a:r>
            <a:endParaRPr lang="en-CA" sz="1200" dirty="0"/>
          </a:p>
        </p:txBody>
      </p:sp>
      <p:sp>
        <p:nvSpPr>
          <p:cNvPr id="47" name="Rectangle 46"/>
          <p:cNvSpPr/>
          <p:nvPr/>
        </p:nvSpPr>
        <p:spPr>
          <a:xfrm>
            <a:off x="3300368" y="3093456"/>
            <a:ext cx="792088" cy="7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BASIC ROM</a:t>
            </a:r>
            <a:endParaRPr lang="en-CA" sz="1200" dirty="0"/>
          </a:p>
        </p:txBody>
      </p:sp>
      <p:sp>
        <p:nvSpPr>
          <p:cNvPr id="48" name="Rectangle 47"/>
          <p:cNvSpPr/>
          <p:nvPr/>
        </p:nvSpPr>
        <p:spPr>
          <a:xfrm>
            <a:off x="3300368" y="4037689"/>
            <a:ext cx="792088" cy="7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BIOS ROM</a:t>
            </a:r>
            <a:endParaRPr lang="en-CA" sz="1200" dirty="0"/>
          </a:p>
        </p:txBody>
      </p:sp>
      <p:sp>
        <p:nvSpPr>
          <p:cNvPr id="49" name="Rectangle 48"/>
          <p:cNvSpPr/>
          <p:nvPr/>
        </p:nvSpPr>
        <p:spPr>
          <a:xfrm>
            <a:off x="3300368" y="5008628"/>
            <a:ext cx="792088" cy="7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 smtClean="0"/>
              <a:t>Sema-phores</a:t>
            </a:r>
            <a:endParaRPr lang="en-CA" sz="1200" dirty="0"/>
          </a:p>
        </p:txBody>
      </p:sp>
      <p:sp>
        <p:nvSpPr>
          <p:cNvPr id="50" name="Rectangle 49"/>
          <p:cNvSpPr/>
          <p:nvPr/>
        </p:nvSpPr>
        <p:spPr>
          <a:xfrm>
            <a:off x="3209778" y="6053345"/>
            <a:ext cx="864096" cy="190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MIG</a:t>
            </a:r>
          </a:p>
          <a:p>
            <a:pPr algn="ctr"/>
            <a:r>
              <a:rPr lang="en-CA" sz="1200" dirty="0" smtClean="0"/>
              <a:t>Controller</a:t>
            </a:r>
            <a:endParaRPr lang="en-CA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522146" y="1578234"/>
            <a:ext cx="0" cy="5447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" idx="1"/>
          </p:cNvCxnSpPr>
          <p:nvPr/>
        </p:nvCxnSpPr>
        <p:spPr>
          <a:xfrm>
            <a:off x="6522146" y="1578234"/>
            <a:ext cx="34699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522145" y="3451774"/>
            <a:ext cx="34699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01047" y="5227537"/>
            <a:ext cx="34699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22144" y="7021956"/>
            <a:ext cx="34699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39453" y="2438645"/>
            <a:ext cx="12787" cy="33461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092456" y="2455175"/>
            <a:ext cx="34699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73874" y="3481554"/>
            <a:ext cx="34699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92456" y="4425787"/>
            <a:ext cx="34699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105243" y="5396726"/>
            <a:ext cx="34699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75301" y="6308144"/>
            <a:ext cx="34699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439453" y="2779752"/>
            <a:ext cx="20826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5" idx="0"/>
          </p:cNvCxnSpPr>
          <p:nvPr/>
        </p:nvCxnSpPr>
        <p:spPr>
          <a:xfrm>
            <a:off x="5551883" y="2779752"/>
            <a:ext cx="0" cy="4831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073874" y="6542046"/>
            <a:ext cx="5446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060912" y="6874666"/>
            <a:ext cx="5446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061343" y="7206709"/>
            <a:ext cx="54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058254" y="7462289"/>
            <a:ext cx="544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1" idx="1"/>
          </p:cNvCxnSpPr>
          <p:nvPr/>
        </p:nvCxnSpPr>
        <p:spPr>
          <a:xfrm>
            <a:off x="8323272" y="4126990"/>
            <a:ext cx="1688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0" idx="3"/>
          </p:cNvCxnSpPr>
          <p:nvPr/>
        </p:nvCxnSpPr>
        <p:spPr>
          <a:xfrm flipH="1">
            <a:off x="7519967" y="4131260"/>
            <a:ext cx="1552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473535" y="6378264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Bitmap</a:t>
            </a:r>
            <a:endParaRPr lang="en-CA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495308" y="6716910"/>
            <a:ext cx="550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Sprite</a:t>
            </a:r>
            <a:endParaRPr lang="en-CA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483007" y="7068209"/>
            <a:ext cx="973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Graph. </a:t>
            </a:r>
            <a:r>
              <a:rPr lang="en-CA" sz="1200" dirty="0" err="1" smtClean="0"/>
              <a:t>Accel</a:t>
            </a:r>
            <a:endParaRPr lang="en-CA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5483007" y="7398928"/>
            <a:ext cx="652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 smtClean="0"/>
              <a:t>Ethmac</a:t>
            </a:r>
            <a:endParaRPr lang="en-CA" sz="1200" dirty="0"/>
          </a:p>
        </p:txBody>
      </p:sp>
      <p:sp>
        <p:nvSpPr>
          <p:cNvPr id="84" name="Rectangle 83"/>
          <p:cNvSpPr/>
          <p:nvPr/>
        </p:nvSpPr>
        <p:spPr>
          <a:xfrm>
            <a:off x="1913634" y="6053344"/>
            <a:ext cx="864096" cy="190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128MB</a:t>
            </a:r>
          </a:p>
          <a:p>
            <a:pPr algn="ctr"/>
            <a:r>
              <a:rPr lang="en-CA" sz="1200" dirty="0" smtClean="0"/>
              <a:t>SDRAM</a:t>
            </a:r>
            <a:endParaRPr lang="en-CA" sz="1200" dirty="0"/>
          </a:p>
        </p:txBody>
      </p:sp>
      <p:cxnSp>
        <p:nvCxnSpPr>
          <p:cNvPr id="85" name="Straight Arrow Connector 84"/>
          <p:cNvCxnSpPr>
            <a:stCxn id="84" idx="3"/>
            <a:endCxn id="50" idx="1"/>
          </p:cNvCxnSpPr>
          <p:nvPr/>
        </p:nvCxnSpPr>
        <p:spPr>
          <a:xfrm>
            <a:off x="2777730" y="7006519"/>
            <a:ext cx="432048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97761" y="509139"/>
            <a:ext cx="294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RTF65002 Test System</a:t>
            </a:r>
            <a:endParaRPr lang="en-CA" dirty="0"/>
          </a:p>
        </p:txBody>
      </p:sp>
      <p:sp>
        <p:nvSpPr>
          <p:cNvPr id="89" name="Rectangle 88"/>
          <p:cNvSpPr/>
          <p:nvPr/>
        </p:nvSpPr>
        <p:spPr>
          <a:xfrm>
            <a:off x="5535064" y="5366516"/>
            <a:ext cx="6480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Clock</a:t>
            </a:r>
          </a:p>
          <a:p>
            <a:pPr algn="ctr"/>
            <a:r>
              <a:rPr lang="en-CA" sz="1200" dirty="0" smtClean="0"/>
              <a:t>Gen.</a:t>
            </a:r>
            <a:endParaRPr lang="en-CA" sz="1200" dirty="0"/>
          </a:p>
        </p:txBody>
      </p:sp>
      <p:sp>
        <p:nvSpPr>
          <p:cNvPr id="90" name="Rectangle 89"/>
          <p:cNvSpPr/>
          <p:nvPr/>
        </p:nvSpPr>
        <p:spPr>
          <a:xfrm>
            <a:off x="4605607" y="6401401"/>
            <a:ext cx="847864" cy="31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WB Bridge</a:t>
            </a:r>
            <a:endParaRPr lang="en-CA" sz="1200" dirty="0"/>
          </a:p>
        </p:txBody>
      </p:sp>
      <p:sp>
        <p:nvSpPr>
          <p:cNvPr id="91" name="Rectangle 90"/>
          <p:cNvSpPr/>
          <p:nvPr/>
        </p:nvSpPr>
        <p:spPr>
          <a:xfrm>
            <a:off x="4605607" y="6716911"/>
            <a:ext cx="847864" cy="31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WB Bridge</a:t>
            </a:r>
            <a:endParaRPr lang="en-CA" sz="1200" dirty="0"/>
          </a:p>
        </p:txBody>
      </p:sp>
      <p:sp>
        <p:nvSpPr>
          <p:cNvPr id="92" name="Rectangle 91"/>
          <p:cNvSpPr/>
          <p:nvPr/>
        </p:nvSpPr>
        <p:spPr>
          <a:xfrm>
            <a:off x="4605607" y="7048954"/>
            <a:ext cx="847864" cy="31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WB Bridge</a:t>
            </a:r>
            <a:endParaRPr lang="en-CA" sz="1200" dirty="0"/>
          </a:p>
        </p:txBody>
      </p:sp>
      <p:sp>
        <p:nvSpPr>
          <p:cNvPr id="93" name="Rectangle 92"/>
          <p:cNvSpPr/>
          <p:nvPr/>
        </p:nvSpPr>
        <p:spPr>
          <a:xfrm>
            <a:off x="4606038" y="7367296"/>
            <a:ext cx="847864" cy="31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WB Bridge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4248799" y="5784825"/>
            <a:ext cx="847864" cy="31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WB Bridge</a:t>
            </a:r>
            <a:endParaRPr lang="en-CA" sz="1200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4445846" y="6100335"/>
            <a:ext cx="0" cy="2078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6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83</Words>
  <Application>Microsoft Office PowerPoint</Application>
  <PresentationFormat>Ledger Paper (11x17 in)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robfinch@sympatico.ca</dc:creator>
  <cp:lastModifiedBy>robfinch@sympatico.ca</cp:lastModifiedBy>
  <cp:revision>5</cp:revision>
  <dcterms:created xsi:type="dcterms:W3CDTF">2013-12-05T08:43:27Z</dcterms:created>
  <dcterms:modified xsi:type="dcterms:W3CDTF">2013-12-05T09:20:54Z</dcterms:modified>
</cp:coreProperties>
</file>