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5623-893B-4F4A-A452-A5FC43B92D34}" type="datetimeFigureOut">
              <a:rPr lang="en-CA" smtClean="0"/>
              <a:t>2016-08-08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79F7-CC3E-4BA5-8EC8-229C4F9C0B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7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5623-893B-4F4A-A452-A5FC43B92D34}" type="datetimeFigureOut">
              <a:rPr lang="en-CA" smtClean="0"/>
              <a:t>2016-08-08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79F7-CC3E-4BA5-8EC8-229C4F9C0B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252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5623-893B-4F4A-A452-A5FC43B92D34}" type="datetimeFigureOut">
              <a:rPr lang="en-CA" smtClean="0"/>
              <a:t>2016-08-08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79F7-CC3E-4BA5-8EC8-229C4F9C0B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891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5623-893B-4F4A-A452-A5FC43B92D34}" type="datetimeFigureOut">
              <a:rPr lang="en-CA" smtClean="0"/>
              <a:t>2016-08-08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79F7-CC3E-4BA5-8EC8-229C4F9C0B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326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5623-893B-4F4A-A452-A5FC43B92D34}" type="datetimeFigureOut">
              <a:rPr lang="en-CA" smtClean="0"/>
              <a:t>2016-08-08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79F7-CC3E-4BA5-8EC8-229C4F9C0B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80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5623-893B-4F4A-A452-A5FC43B92D34}" type="datetimeFigureOut">
              <a:rPr lang="en-CA" smtClean="0"/>
              <a:t>2016-08-08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79F7-CC3E-4BA5-8EC8-229C4F9C0B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61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5623-893B-4F4A-A452-A5FC43B92D34}" type="datetimeFigureOut">
              <a:rPr lang="en-CA" smtClean="0"/>
              <a:t>2016-08-08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79F7-CC3E-4BA5-8EC8-229C4F9C0B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591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5623-893B-4F4A-A452-A5FC43B92D34}" type="datetimeFigureOut">
              <a:rPr lang="en-CA" smtClean="0"/>
              <a:t>2016-08-08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79F7-CC3E-4BA5-8EC8-229C4F9C0B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760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5623-893B-4F4A-A452-A5FC43B92D34}" type="datetimeFigureOut">
              <a:rPr lang="en-CA" smtClean="0"/>
              <a:t>2016-08-08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79F7-CC3E-4BA5-8EC8-229C4F9C0B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255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5623-893B-4F4A-A452-A5FC43B92D34}" type="datetimeFigureOut">
              <a:rPr lang="en-CA" smtClean="0"/>
              <a:t>2016-08-08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79F7-CC3E-4BA5-8EC8-229C4F9C0B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878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5623-893B-4F4A-A452-A5FC43B92D34}" type="datetimeFigureOut">
              <a:rPr lang="en-CA" smtClean="0"/>
              <a:t>2016-08-08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79F7-CC3E-4BA5-8EC8-229C4F9C0B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07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65623-893B-4F4A-A452-A5FC43B92D34}" type="datetimeFigureOut">
              <a:rPr lang="en-CA" smtClean="0"/>
              <a:t>2016-08-08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B79F7-CC3E-4BA5-8EC8-229C4F9C0B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296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1640" y="692696"/>
            <a:ext cx="6696744" cy="4739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 smtClean="0"/>
              <a:t>FAL6567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2195736" y="2623553"/>
            <a:ext cx="2160240" cy="2257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Modified</a:t>
            </a:r>
          </a:p>
          <a:p>
            <a:pPr algn="ctr"/>
            <a:r>
              <a:rPr lang="en-CA" dirty="0" smtClean="0"/>
              <a:t>Video_vicii_656x</a:t>
            </a:r>
          </a:p>
          <a:p>
            <a:pPr algn="ctr"/>
            <a:r>
              <a:rPr lang="en-CA" dirty="0" smtClean="0"/>
              <a:t>From FPGA64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4932040" y="2623553"/>
            <a:ext cx="1163782" cy="2257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Scan Rate Converter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2195736" y="1255401"/>
            <a:ext cx="12961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Clock Generator</a:t>
            </a:r>
            <a:endParaRPr lang="en-CA" sz="1400" dirty="0"/>
          </a:p>
        </p:txBody>
      </p:sp>
      <p:sp>
        <p:nvSpPr>
          <p:cNvPr id="6" name="Rectangle 5"/>
          <p:cNvSpPr/>
          <p:nvPr/>
        </p:nvSpPr>
        <p:spPr>
          <a:xfrm>
            <a:off x="4865859" y="1212388"/>
            <a:ext cx="12961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VGA Timing Generator</a:t>
            </a:r>
            <a:endParaRPr lang="en-CA" sz="1400" dirty="0"/>
          </a:p>
        </p:txBody>
      </p:sp>
      <p:sp>
        <p:nvSpPr>
          <p:cNvPr id="7" name="Rectangle 6"/>
          <p:cNvSpPr/>
          <p:nvPr/>
        </p:nvSpPr>
        <p:spPr>
          <a:xfrm>
            <a:off x="6444208" y="3440793"/>
            <a:ext cx="12961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Color Lookup ROM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9608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9"/>
            <a:ext cx="7772400" cy="432048"/>
          </a:xfrm>
        </p:spPr>
        <p:txBody>
          <a:bodyPr>
            <a:normAutofit fontScale="90000"/>
          </a:bodyPr>
          <a:lstStyle/>
          <a:p>
            <a:pPr algn="l"/>
            <a:r>
              <a:rPr lang="en-CA" dirty="0" smtClean="0"/>
              <a:t>FAL6567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3216026" y="1268760"/>
            <a:ext cx="2135088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FPGA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3216026" y="1412776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>
                <a:solidFill>
                  <a:schemeClr val="bg1"/>
                </a:solidFill>
              </a:rPr>
              <a:t>A0-A7</a:t>
            </a:r>
          </a:p>
          <a:p>
            <a:r>
              <a:rPr lang="en-CA" sz="1000" dirty="0" smtClean="0">
                <a:solidFill>
                  <a:schemeClr val="bg1"/>
                </a:solidFill>
              </a:rPr>
              <a:t>A8-A15</a:t>
            </a:r>
            <a:endParaRPr lang="en-CA" sz="1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6246" y="1268760"/>
            <a:ext cx="360040" cy="544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LCX245</a:t>
            </a:r>
            <a:endParaRPr lang="en-CA" sz="900" dirty="0"/>
          </a:p>
        </p:txBody>
      </p:sp>
      <p:cxnSp>
        <p:nvCxnSpPr>
          <p:cNvPr id="9" name="Straight Arrow Connector 8"/>
          <p:cNvCxnSpPr>
            <a:endCxn id="7" idx="3"/>
          </p:cNvCxnSpPr>
          <p:nvPr/>
        </p:nvCxnSpPr>
        <p:spPr>
          <a:xfrm flipH="1">
            <a:off x="2616286" y="1540823"/>
            <a:ext cx="5997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7734" y="259237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>
                <a:solidFill>
                  <a:schemeClr val="bg1"/>
                </a:solidFill>
              </a:rPr>
              <a:t>D0-D7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56246" y="2444783"/>
            <a:ext cx="360040" cy="544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LCX245</a:t>
            </a:r>
            <a:endParaRPr lang="en-CA" sz="900" dirty="0"/>
          </a:p>
        </p:txBody>
      </p:sp>
      <p:cxnSp>
        <p:nvCxnSpPr>
          <p:cNvPr id="14" name="Straight Arrow Connector 13"/>
          <p:cNvCxnSpPr>
            <a:endCxn id="12" idx="3"/>
          </p:cNvCxnSpPr>
          <p:nvPr/>
        </p:nvCxnSpPr>
        <p:spPr>
          <a:xfrm flipH="1">
            <a:off x="2616286" y="2716846"/>
            <a:ext cx="5997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41653" y="3776210"/>
            <a:ext cx="6094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>
                <a:solidFill>
                  <a:schemeClr val="bg1"/>
                </a:solidFill>
              </a:rPr>
              <a:t>D8-D11</a:t>
            </a:r>
          </a:p>
          <a:p>
            <a:r>
              <a:rPr lang="en-CA" sz="1000" dirty="0" smtClean="0">
                <a:solidFill>
                  <a:schemeClr val="bg1"/>
                </a:solidFill>
              </a:rPr>
              <a:t>CS,R/W,</a:t>
            </a:r>
          </a:p>
          <a:p>
            <a:r>
              <a:rPr lang="en-CA" sz="1000" dirty="0" smtClean="0">
                <a:solidFill>
                  <a:schemeClr val="bg1"/>
                </a:solidFill>
              </a:rPr>
              <a:t>LP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50165" y="3717032"/>
            <a:ext cx="360040" cy="544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LCX245</a:t>
            </a:r>
            <a:endParaRPr lang="en-CA" sz="900" dirty="0"/>
          </a:p>
        </p:txBody>
      </p:sp>
      <p:cxnSp>
        <p:nvCxnSpPr>
          <p:cNvPr id="18" name="Straight Arrow Connector 17"/>
          <p:cNvCxnSpPr>
            <a:stCxn id="16" idx="3"/>
          </p:cNvCxnSpPr>
          <p:nvPr/>
        </p:nvCxnSpPr>
        <p:spPr>
          <a:xfrm>
            <a:off x="2610205" y="3989095"/>
            <a:ext cx="599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47734" y="491682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>
                <a:solidFill>
                  <a:schemeClr val="bg1"/>
                </a:solidFill>
              </a:rPr>
              <a:t>00,RAS,CAS,</a:t>
            </a:r>
          </a:p>
          <a:p>
            <a:r>
              <a:rPr lang="en-CA" sz="1000" dirty="0" smtClean="0">
                <a:solidFill>
                  <a:schemeClr val="bg1"/>
                </a:solidFill>
              </a:rPr>
              <a:t>BA,IRQ,DOTCLK,</a:t>
            </a:r>
          </a:p>
          <a:p>
            <a:r>
              <a:rPr lang="en-CA" sz="1000" dirty="0" smtClean="0">
                <a:solidFill>
                  <a:schemeClr val="bg1"/>
                </a:solidFill>
              </a:rPr>
              <a:t>AEC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56246" y="4941168"/>
            <a:ext cx="360040" cy="544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LCX245</a:t>
            </a:r>
            <a:endParaRPr lang="en-CA" sz="900" dirty="0"/>
          </a:p>
        </p:txBody>
      </p:sp>
      <p:cxnSp>
        <p:nvCxnSpPr>
          <p:cNvPr id="22" name="Straight Arrow Connector 21"/>
          <p:cNvCxnSpPr>
            <a:endCxn id="20" idx="3"/>
          </p:cNvCxnSpPr>
          <p:nvPr/>
        </p:nvCxnSpPr>
        <p:spPr>
          <a:xfrm flipH="1">
            <a:off x="2616286" y="5213231"/>
            <a:ext cx="599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2" idx="2"/>
          </p:cNvCxnSpPr>
          <p:nvPr/>
        </p:nvCxnSpPr>
        <p:spPr>
          <a:xfrm flipV="1">
            <a:off x="2436266" y="2988909"/>
            <a:ext cx="0" cy="224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822722" y="3212976"/>
            <a:ext cx="613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822722" y="3212976"/>
            <a:ext cx="0" cy="776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6" idx="1"/>
          </p:cNvCxnSpPr>
          <p:nvPr/>
        </p:nvCxnSpPr>
        <p:spPr>
          <a:xfrm>
            <a:off x="1547664" y="3989095"/>
            <a:ext cx="702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22722" y="3009077"/>
            <a:ext cx="3722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/>
              <a:t>R/W</a:t>
            </a:r>
            <a:endParaRPr lang="en-CA" sz="800" dirty="0"/>
          </a:p>
        </p:txBody>
      </p:sp>
      <p:sp>
        <p:nvSpPr>
          <p:cNvPr id="34" name="Rectangle 33"/>
          <p:cNvSpPr/>
          <p:nvPr/>
        </p:nvSpPr>
        <p:spPr>
          <a:xfrm>
            <a:off x="6156176" y="1253665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/>
              <a:t>100 MHz</a:t>
            </a:r>
            <a:endParaRPr lang="en-CA" sz="1000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flipH="1">
            <a:off x="5351114" y="1469689"/>
            <a:ext cx="8050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7" idx="2"/>
          </p:cNvCxnSpPr>
          <p:nvPr/>
        </p:nvCxnSpPr>
        <p:spPr>
          <a:xfrm flipV="1">
            <a:off x="2436266" y="1812886"/>
            <a:ext cx="0" cy="175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250165" y="1974512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/>
              <a:t>AEC</a:t>
            </a:r>
            <a:endParaRPr lang="en-CA" sz="800" dirty="0"/>
          </a:p>
        </p:txBody>
      </p:sp>
      <p:sp>
        <p:nvSpPr>
          <p:cNvPr id="40" name="Snip Same Side Corner Rectangle 39"/>
          <p:cNvSpPr/>
          <p:nvPr/>
        </p:nvSpPr>
        <p:spPr>
          <a:xfrm>
            <a:off x="6033431" y="2104878"/>
            <a:ext cx="720080" cy="518401"/>
          </a:xfrm>
          <a:prstGeom prst="snip2Same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351114" y="2333169"/>
            <a:ext cx="7985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39695" y="2189956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VGA</a:t>
            </a:r>
            <a:endParaRPr lang="en-CA" dirty="0"/>
          </a:p>
        </p:txBody>
      </p:sp>
      <p:sp>
        <p:nvSpPr>
          <p:cNvPr id="46" name="TextBox 45"/>
          <p:cNvSpPr txBox="1"/>
          <p:nvPr/>
        </p:nvSpPr>
        <p:spPr>
          <a:xfrm>
            <a:off x="5410440" y="1997156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/>
              <a:t>12 –bit</a:t>
            </a:r>
          </a:p>
          <a:p>
            <a:r>
              <a:rPr lang="en-CA" sz="800" dirty="0" smtClean="0"/>
              <a:t>4,4,4 RDAC</a:t>
            </a:r>
            <a:endParaRPr lang="en-CA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884028" y="4261158"/>
            <a:ext cx="7633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/>
              <a:t>Always Inputs</a:t>
            </a:r>
            <a:endParaRPr lang="en-CA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877586" y="5520602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/>
              <a:t>Always Outputs</a:t>
            </a:r>
            <a:endParaRPr lang="en-CA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3216026" y="5805264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>
                <a:solidFill>
                  <a:schemeClr val="bg1"/>
                </a:solidFill>
              </a:rPr>
              <a:t>RESET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2716277" y="5928374"/>
            <a:ext cx="4936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156176" y="350100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Flash</a:t>
            </a:r>
            <a:endParaRPr lang="en-CA" dirty="0"/>
          </a:p>
        </p:txBody>
      </p:sp>
      <p:cxnSp>
        <p:nvCxnSpPr>
          <p:cNvPr id="8" name="Straight Arrow Connector 7"/>
          <p:cNvCxnSpPr>
            <a:stCxn id="3" idx="1"/>
          </p:cNvCxnSpPr>
          <p:nvPr/>
        </p:nvCxnSpPr>
        <p:spPr>
          <a:xfrm flipH="1">
            <a:off x="5410440" y="3958208"/>
            <a:ext cx="7457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85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1628800"/>
            <a:ext cx="1274440" cy="417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40 pin</a:t>
            </a:r>
          </a:p>
          <a:p>
            <a:pPr algn="ctr"/>
            <a:r>
              <a:rPr lang="en-CA" dirty="0" smtClean="0"/>
              <a:t>DIP footprint</a:t>
            </a:r>
          </a:p>
          <a:p>
            <a:pPr algn="ctr"/>
            <a:r>
              <a:rPr lang="en-CA" dirty="0" smtClean="0"/>
              <a:t>VIC Pinout</a:t>
            </a: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46040" y="4365104"/>
            <a:ext cx="12646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20071" y="5276329"/>
            <a:ext cx="102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00,RAS,CAS,</a:t>
            </a:r>
          </a:p>
          <a:p>
            <a:r>
              <a:rPr lang="en-CA" sz="1000" dirty="0" smtClean="0"/>
              <a:t>BA,IRQ,DOTCLK,</a:t>
            </a:r>
          </a:p>
          <a:p>
            <a:r>
              <a:rPr lang="en-CA" sz="1000" dirty="0" smtClean="0"/>
              <a:t>AEC</a:t>
            </a:r>
          </a:p>
          <a:p>
            <a:r>
              <a:rPr lang="en-CA" sz="1000" dirty="0" smtClean="0"/>
              <a:t>RESET</a:t>
            </a:r>
          </a:p>
        </p:txBody>
      </p:sp>
      <p:sp>
        <p:nvSpPr>
          <p:cNvPr id="7" name="Rectangle 6"/>
          <p:cNvSpPr/>
          <p:nvPr/>
        </p:nvSpPr>
        <p:spPr>
          <a:xfrm>
            <a:off x="4499992" y="1628800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PMOD Conn.</a:t>
            </a:r>
            <a:endParaRPr lang="en-CA" sz="1200" dirty="0"/>
          </a:p>
        </p:txBody>
      </p:sp>
      <p:sp>
        <p:nvSpPr>
          <p:cNvPr id="10" name="Rectangle 9"/>
          <p:cNvSpPr/>
          <p:nvPr/>
        </p:nvSpPr>
        <p:spPr>
          <a:xfrm>
            <a:off x="4499992" y="2804823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PMOD Conn.</a:t>
            </a:r>
            <a:endParaRPr lang="en-CA" sz="1200" dirty="0"/>
          </a:p>
        </p:txBody>
      </p:sp>
      <p:sp>
        <p:nvSpPr>
          <p:cNvPr id="11" name="Rectangle 10"/>
          <p:cNvSpPr/>
          <p:nvPr/>
        </p:nvSpPr>
        <p:spPr>
          <a:xfrm>
            <a:off x="4499992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PMOD Conn.</a:t>
            </a:r>
            <a:endParaRPr lang="en-CA" sz="1200" dirty="0"/>
          </a:p>
        </p:txBody>
      </p:sp>
      <p:sp>
        <p:nvSpPr>
          <p:cNvPr id="12" name="Rectangle 11"/>
          <p:cNvSpPr/>
          <p:nvPr/>
        </p:nvSpPr>
        <p:spPr>
          <a:xfrm>
            <a:off x="4499992" y="5276329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PMOD Conn.</a:t>
            </a:r>
            <a:endParaRPr lang="en-CA" sz="1200" dirty="0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3851920" y="5564361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246040" y="5553328"/>
            <a:ext cx="1264642" cy="11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51902" y="4099138"/>
            <a:ext cx="8258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D8-D11</a:t>
            </a:r>
          </a:p>
          <a:p>
            <a:r>
              <a:rPr lang="en-CA" sz="1000" dirty="0" smtClean="0"/>
              <a:t>CS,R/W,</a:t>
            </a:r>
          </a:p>
          <a:p>
            <a:r>
              <a:rPr lang="en-CA" sz="1000" dirty="0" smtClean="0"/>
              <a:t>LP, A14/A15</a:t>
            </a:r>
          </a:p>
        </p:txBody>
      </p:sp>
      <p:cxnSp>
        <p:nvCxnSpPr>
          <p:cNvPr id="18" name="Straight Arrow Connector 17"/>
          <p:cNvCxnSpPr>
            <a:endCxn id="11" idx="1"/>
          </p:cNvCxnSpPr>
          <p:nvPr/>
        </p:nvCxnSpPr>
        <p:spPr>
          <a:xfrm>
            <a:off x="3851920" y="436510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51902" y="2945849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D0-D7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10682" y="1644769"/>
            <a:ext cx="360040" cy="544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LCX245</a:t>
            </a:r>
            <a:endParaRPr lang="en-CA" sz="900" dirty="0"/>
          </a:p>
        </p:txBody>
      </p:sp>
      <p:sp>
        <p:nvSpPr>
          <p:cNvPr id="24" name="Rectangle 23"/>
          <p:cNvSpPr/>
          <p:nvPr/>
        </p:nvSpPr>
        <p:spPr>
          <a:xfrm>
            <a:off x="3510682" y="2820792"/>
            <a:ext cx="360040" cy="544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LCX245</a:t>
            </a:r>
            <a:endParaRPr lang="en-CA" sz="900" dirty="0"/>
          </a:p>
        </p:txBody>
      </p:sp>
      <p:sp>
        <p:nvSpPr>
          <p:cNvPr id="25" name="Rectangle 24"/>
          <p:cNvSpPr/>
          <p:nvPr/>
        </p:nvSpPr>
        <p:spPr>
          <a:xfrm>
            <a:off x="3504601" y="4093041"/>
            <a:ext cx="360040" cy="544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LCX245</a:t>
            </a:r>
            <a:endParaRPr lang="en-CA" sz="900" dirty="0"/>
          </a:p>
        </p:txBody>
      </p:sp>
      <p:sp>
        <p:nvSpPr>
          <p:cNvPr id="26" name="Rectangle 25"/>
          <p:cNvSpPr/>
          <p:nvPr/>
        </p:nvSpPr>
        <p:spPr>
          <a:xfrm>
            <a:off x="3510682" y="5317177"/>
            <a:ext cx="360040" cy="544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LCX245</a:t>
            </a:r>
            <a:endParaRPr lang="en-CA" sz="9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551367" y="3356992"/>
            <a:ext cx="0" cy="224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077159" y="3588986"/>
            <a:ext cx="474208" cy="5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077158" y="3588985"/>
            <a:ext cx="0" cy="776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77158" y="3385086"/>
            <a:ext cx="3722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/>
              <a:t>R/W</a:t>
            </a:r>
            <a:endParaRPr lang="en-CA" sz="800" dirty="0"/>
          </a:p>
        </p:txBody>
      </p:sp>
      <p:cxnSp>
        <p:nvCxnSpPr>
          <p:cNvPr id="31" name="Straight Arrow Connector 30"/>
          <p:cNvCxnSpPr>
            <a:endCxn id="23" idx="2"/>
          </p:cNvCxnSpPr>
          <p:nvPr/>
        </p:nvCxnSpPr>
        <p:spPr>
          <a:xfrm flipV="1">
            <a:off x="3690702" y="2188895"/>
            <a:ext cx="0" cy="175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04601" y="2350521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/>
              <a:t>AEC</a:t>
            </a:r>
            <a:endParaRPr lang="en-CA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3138464" y="4637167"/>
            <a:ext cx="7633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/>
              <a:t>Always Inputs</a:t>
            </a:r>
            <a:endParaRPr lang="en-CA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3132022" y="5896611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/>
              <a:t>Always Outputs</a:t>
            </a:r>
            <a:endParaRPr lang="en-CA" sz="8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779912" y="3356992"/>
            <a:ext cx="0" cy="175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22541" y="3492808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/>
              <a:t>AEC</a:t>
            </a:r>
            <a:endParaRPr lang="en-CA" sz="800" dirty="0"/>
          </a:p>
        </p:txBody>
      </p:sp>
      <p:cxnSp>
        <p:nvCxnSpPr>
          <p:cNvPr id="39" name="Straight Arrow Connector 38"/>
          <p:cNvCxnSpPr>
            <a:stCxn id="24" idx="3"/>
            <a:endCxn id="10" idx="1"/>
          </p:cNvCxnSpPr>
          <p:nvPr/>
        </p:nvCxnSpPr>
        <p:spPr>
          <a:xfrm>
            <a:off x="3870722" y="3092855"/>
            <a:ext cx="62927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1"/>
          </p:cNvCxnSpPr>
          <p:nvPr/>
        </p:nvCxnSpPr>
        <p:spPr>
          <a:xfrm flipH="1">
            <a:off x="2246040" y="3092855"/>
            <a:ext cx="126464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63753" y="1716777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A0-A7</a:t>
            </a:r>
          </a:p>
          <a:p>
            <a:r>
              <a:rPr lang="en-CA" sz="1000" dirty="0" smtClean="0"/>
              <a:t>A8-A15</a:t>
            </a:r>
            <a:endParaRPr lang="en-CA" sz="1000" dirty="0"/>
          </a:p>
        </p:txBody>
      </p:sp>
      <p:cxnSp>
        <p:nvCxnSpPr>
          <p:cNvPr id="46" name="Straight Arrow Connector 45"/>
          <p:cNvCxnSpPr>
            <a:stCxn id="7" idx="1"/>
            <a:endCxn id="23" idx="3"/>
          </p:cNvCxnSpPr>
          <p:nvPr/>
        </p:nvCxnSpPr>
        <p:spPr>
          <a:xfrm flipH="1">
            <a:off x="3870722" y="1916832"/>
            <a:ext cx="62927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3" idx="1"/>
          </p:cNvCxnSpPr>
          <p:nvPr/>
        </p:nvCxnSpPr>
        <p:spPr>
          <a:xfrm flipH="1">
            <a:off x="2246040" y="1916832"/>
            <a:ext cx="126464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208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94</Words>
  <Application>Microsoft Office PowerPoint</Application>
  <PresentationFormat>On-screen Show (4:3)</PresentationFormat>
  <Paragraphs>59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FAL6567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robfinch@sympatico.ca</dc:creator>
  <cp:lastModifiedBy>robfinch@sympatico.ca</cp:lastModifiedBy>
  <cp:revision>9</cp:revision>
  <dcterms:created xsi:type="dcterms:W3CDTF">2016-07-31T02:22:44Z</dcterms:created>
  <dcterms:modified xsi:type="dcterms:W3CDTF">2016-08-09T03:49:37Z</dcterms:modified>
</cp:coreProperties>
</file>