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87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46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2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1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19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48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5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74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00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1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8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9781-FB22-4B35-BA8B-EF448161C4A9}" type="datetimeFigureOut">
              <a:rPr lang="en-CA" smtClean="0"/>
              <a:t>2014-12-26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9D32-B8A5-4B70-AF5E-603795400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6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1152128"/>
          </a:xfrm>
        </p:spPr>
        <p:txBody>
          <a:bodyPr/>
          <a:lstStyle/>
          <a:p>
            <a:pPr algn="l"/>
            <a:r>
              <a:rPr lang="en-CA" dirty="0" smtClean="0"/>
              <a:t>FISA64 Pipeline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87943" y="2046894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IF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451658" y="2036201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RF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818105" y="2046894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902973" y="2036201"/>
            <a:ext cx="5760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WB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916734" y="2046894"/>
            <a:ext cx="576064" cy="2304256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TL</a:t>
            </a:r>
            <a:endParaRPr lang="en-CA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7479037" y="3188329"/>
            <a:ext cx="437697" cy="10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53929" y="4850841"/>
            <a:ext cx="28614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C1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940071" y="4850841"/>
            <a:ext cx="33299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C2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4718390" y="4844662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LS1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026267" y="4857021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LS2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5618256" y="4844662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LS4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5334144" y="4844662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LS3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5926133" y="4857021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LS5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6234010" y="4857021"/>
            <a:ext cx="30787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 smtClean="0"/>
              <a:t>LS6</a:t>
            </a:r>
            <a:endParaRPr lang="en-CA" dirty="0"/>
          </a:p>
        </p:txBody>
      </p: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4394169" y="3188329"/>
            <a:ext cx="2508804" cy="10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94169" y="3942977"/>
            <a:ext cx="138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32358" y="3942977"/>
            <a:ext cx="0" cy="129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4532358" y="5240706"/>
            <a:ext cx="186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3"/>
          </p:cNvCxnSpPr>
          <p:nvPr/>
        </p:nvCxnSpPr>
        <p:spPr>
          <a:xfrm flipV="1">
            <a:off x="6541887" y="5240706"/>
            <a:ext cx="150711" cy="1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692598" y="3942977"/>
            <a:ext cx="0" cy="129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92598" y="3942977"/>
            <a:ext cx="210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625374" y="1867104"/>
            <a:ext cx="0" cy="133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668263" y="1867104"/>
            <a:ext cx="957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68263" y="18671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8263" y="2443168"/>
            <a:ext cx="149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697885" y="1651080"/>
            <a:ext cx="0" cy="154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596255" y="1651080"/>
            <a:ext cx="410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96255" y="165108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96255" y="2659192"/>
            <a:ext cx="22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3"/>
          </p:cNvCxnSpPr>
          <p:nvPr/>
        </p:nvCxnSpPr>
        <p:spPr>
          <a:xfrm>
            <a:off x="8492798" y="3199022"/>
            <a:ext cx="21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708823" y="1507064"/>
            <a:ext cx="0" cy="168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524247" y="1507064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24247" y="1507064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524247" y="2875216"/>
            <a:ext cx="2938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1"/>
          </p:cNvCxnSpPr>
          <p:nvPr/>
        </p:nvCxnSpPr>
        <p:spPr>
          <a:xfrm>
            <a:off x="3027722" y="3188329"/>
            <a:ext cx="790383" cy="10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" idx="3"/>
            <a:endCxn id="5" idx="1"/>
          </p:cNvCxnSpPr>
          <p:nvPr/>
        </p:nvCxnSpPr>
        <p:spPr>
          <a:xfrm flipV="1">
            <a:off x="1364007" y="3188329"/>
            <a:ext cx="1087651" cy="10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364007" y="394297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508023" y="3942977"/>
            <a:ext cx="0" cy="131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3" idx="1"/>
          </p:cNvCxnSpPr>
          <p:nvPr/>
        </p:nvCxnSpPr>
        <p:spPr>
          <a:xfrm>
            <a:off x="1508023" y="5240706"/>
            <a:ext cx="145906" cy="6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3"/>
          </p:cNvCxnSpPr>
          <p:nvPr/>
        </p:nvCxnSpPr>
        <p:spPr>
          <a:xfrm>
            <a:off x="2273070" y="5246885"/>
            <a:ext cx="178588" cy="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51658" y="5253065"/>
            <a:ext cx="0" cy="6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71919" y="5899552"/>
            <a:ext cx="187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71919" y="3942977"/>
            <a:ext cx="0" cy="195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1919" y="3942977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316335" y="4598021"/>
            <a:ext cx="2586638" cy="176958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MEMORY OP STATES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19991" y="4598021"/>
            <a:ext cx="2088232" cy="1769583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CACHE MISS STATES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772194" y="3861048"/>
            <a:ext cx="0" cy="98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72194" y="3861048"/>
            <a:ext cx="1130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180205" y="3789040"/>
            <a:ext cx="0" cy="105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0205" y="3789040"/>
            <a:ext cx="172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872328" y="3645024"/>
            <a:ext cx="0" cy="120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2328" y="3669393"/>
            <a:ext cx="2030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50455" y="3965476"/>
            <a:ext cx="430887" cy="632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800" dirty="0" err="1" smtClean="0"/>
              <a:t>byte,aligned</a:t>
            </a:r>
            <a:r>
              <a:rPr lang="en-CA" sz="800" dirty="0" smtClean="0"/>
              <a:t> </a:t>
            </a:r>
          </a:p>
          <a:p>
            <a:r>
              <a:rPr lang="en-CA" sz="800" dirty="0" smtClean="0"/>
              <a:t>Char, half</a:t>
            </a:r>
            <a:endParaRPr lang="en-CA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564551" y="3782733"/>
            <a:ext cx="307777" cy="7992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800" dirty="0" err="1" smtClean="0"/>
              <a:t>inc.</a:t>
            </a:r>
            <a:r>
              <a:rPr lang="en-CA" sz="800" dirty="0" smtClean="0"/>
              <a:t>/</a:t>
            </a:r>
            <a:r>
              <a:rPr lang="en-CA" sz="800" dirty="0" err="1" smtClean="0"/>
              <a:t>dec</a:t>
            </a:r>
            <a:r>
              <a:rPr lang="en-CA" sz="800" dirty="0" smtClean="0"/>
              <a:t>  address</a:t>
            </a:r>
            <a:endParaRPr lang="en-CA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5441470" y="3929389"/>
            <a:ext cx="430887" cy="6710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800" dirty="0" smtClean="0"/>
              <a:t>char, half </a:t>
            </a:r>
          </a:p>
          <a:p>
            <a:r>
              <a:rPr lang="en-CA" sz="800" dirty="0" smtClean="0"/>
              <a:t>Aligned  word</a:t>
            </a:r>
            <a:endParaRPr lang="en-CA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7998" y="4247933"/>
            <a:ext cx="307777" cy="3103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800" dirty="0" smtClean="0"/>
              <a:t>word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04668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FISA64 Pipeline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FISA64 Pipeline</dc:title>
  <dc:creator>robfinch@sympatico.ca</dc:creator>
  <cp:lastModifiedBy>robfinch@sympatico.ca</cp:lastModifiedBy>
  <cp:revision>4</cp:revision>
  <dcterms:created xsi:type="dcterms:W3CDTF">2014-12-26T06:15:12Z</dcterms:created>
  <dcterms:modified xsi:type="dcterms:W3CDTF">2014-12-26T19:09:12Z</dcterms:modified>
</cp:coreProperties>
</file>