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7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781-FB22-4B35-BA8B-EF448161C4A9}" type="datetimeFigureOut">
              <a:rPr lang="en-CA" smtClean="0"/>
              <a:t>2014-12-29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9D32-B8A5-4B70-AF5E-6037954001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987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781-FB22-4B35-BA8B-EF448161C4A9}" type="datetimeFigureOut">
              <a:rPr lang="en-CA" smtClean="0"/>
              <a:t>2014-12-29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9D32-B8A5-4B70-AF5E-6037954001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946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781-FB22-4B35-BA8B-EF448161C4A9}" type="datetimeFigureOut">
              <a:rPr lang="en-CA" smtClean="0"/>
              <a:t>2014-12-29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9D32-B8A5-4B70-AF5E-6037954001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920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781-FB22-4B35-BA8B-EF448161C4A9}" type="datetimeFigureOut">
              <a:rPr lang="en-CA" smtClean="0"/>
              <a:t>2014-12-29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9D32-B8A5-4B70-AF5E-6037954001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016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781-FB22-4B35-BA8B-EF448161C4A9}" type="datetimeFigureOut">
              <a:rPr lang="en-CA" smtClean="0"/>
              <a:t>2014-12-29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9D32-B8A5-4B70-AF5E-6037954001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19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781-FB22-4B35-BA8B-EF448161C4A9}" type="datetimeFigureOut">
              <a:rPr lang="en-CA" smtClean="0"/>
              <a:t>2014-12-29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9D32-B8A5-4B70-AF5E-6037954001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4480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781-FB22-4B35-BA8B-EF448161C4A9}" type="datetimeFigureOut">
              <a:rPr lang="en-CA" smtClean="0"/>
              <a:t>2014-12-29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9D32-B8A5-4B70-AF5E-6037954001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50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781-FB22-4B35-BA8B-EF448161C4A9}" type="datetimeFigureOut">
              <a:rPr lang="en-CA" smtClean="0"/>
              <a:t>2014-12-29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9D32-B8A5-4B70-AF5E-6037954001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674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781-FB22-4B35-BA8B-EF448161C4A9}" type="datetimeFigureOut">
              <a:rPr lang="en-CA" smtClean="0"/>
              <a:t>2014-12-29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9D32-B8A5-4B70-AF5E-6037954001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100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781-FB22-4B35-BA8B-EF448161C4A9}" type="datetimeFigureOut">
              <a:rPr lang="en-CA" smtClean="0"/>
              <a:t>2014-12-29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9D32-B8A5-4B70-AF5E-6037954001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819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781-FB22-4B35-BA8B-EF448161C4A9}" type="datetimeFigureOut">
              <a:rPr lang="en-CA" smtClean="0"/>
              <a:t>2014-12-29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9D32-B8A5-4B70-AF5E-6037954001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588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F9781-FB22-4B35-BA8B-EF448161C4A9}" type="datetimeFigureOut">
              <a:rPr lang="en-CA" smtClean="0"/>
              <a:t>2014-12-29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69D32-B8A5-4B70-AF5E-6037954001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664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4677911" y="5356798"/>
            <a:ext cx="307877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dirty="0" smtClean="0"/>
              <a:t>MI1</a:t>
            </a:r>
            <a:endParaRPr lang="en-CA" dirty="0"/>
          </a:p>
        </p:txBody>
      </p:sp>
      <p:sp>
        <p:nvSpPr>
          <p:cNvPr id="62" name="Rectangle 61"/>
          <p:cNvSpPr/>
          <p:nvPr/>
        </p:nvSpPr>
        <p:spPr>
          <a:xfrm>
            <a:off x="5003381" y="5356798"/>
            <a:ext cx="307877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dirty="0" smtClean="0"/>
              <a:t>MI2</a:t>
            </a:r>
            <a:endParaRPr lang="en-CA" dirty="0"/>
          </a:p>
        </p:txBody>
      </p:sp>
      <p:sp>
        <p:nvSpPr>
          <p:cNvPr id="69" name="Rectangle 68"/>
          <p:cNvSpPr/>
          <p:nvPr/>
        </p:nvSpPr>
        <p:spPr>
          <a:xfrm>
            <a:off x="5311258" y="5356798"/>
            <a:ext cx="307877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dirty="0" smtClean="0"/>
              <a:t>MI3</a:t>
            </a:r>
            <a:endParaRPr lang="en-CA" dirty="0"/>
          </a:p>
        </p:txBody>
      </p:sp>
      <p:sp>
        <p:nvSpPr>
          <p:cNvPr id="71" name="Rectangle 70"/>
          <p:cNvSpPr/>
          <p:nvPr/>
        </p:nvSpPr>
        <p:spPr>
          <a:xfrm>
            <a:off x="5618255" y="5356798"/>
            <a:ext cx="307877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dirty="0" smtClean="0"/>
              <a:t>MI4</a:t>
            </a:r>
            <a:endParaRPr lang="en-CA" dirty="0"/>
          </a:p>
        </p:txBody>
      </p:sp>
      <p:sp>
        <p:nvSpPr>
          <p:cNvPr id="73" name="Rectangle 72"/>
          <p:cNvSpPr/>
          <p:nvPr/>
        </p:nvSpPr>
        <p:spPr>
          <a:xfrm>
            <a:off x="5926132" y="5356798"/>
            <a:ext cx="307877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dirty="0" smtClean="0"/>
              <a:t>MI5</a:t>
            </a:r>
            <a:endParaRPr lang="en-CA" dirty="0"/>
          </a:p>
        </p:txBody>
      </p:sp>
      <p:sp>
        <p:nvSpPr>
          <p:cNvPr id="75" name="Rectangle 74"/>
          <p:cNvSpPr/>
          <p:nvPr/>
        </p:nvSpPr>
        <p:spPr>
          <a:xfrm>
            <a:off x="6225002" y="5356798"/>
            <a:ext cx="307877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dirty="0" smtClean="0"/>
              <a:t>MI6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366" y="50356"/>
            <a:ext cx="7772400" cy="980728"/>
          </a:xfrm>
        </p:spPr>
        <p:txBody>
          <a:bodyPr/>
          <a:lstStyle/>
          <a:p>
            <a:pPr algn="l"/>
            <a:r>
              <a:rPr lang="en-CA" dirty="0" smtClean="0"/>
              <a:t>FISA64 Pipeline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787943" y="1421102"/>
            <a:ext cx="576064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IF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2451658" y="1410409"/>
            <a:ext cx="576064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RF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3818105" y="1421102"/>
            <a:ext cx="576064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EX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6902973" y="1410409"/>
            <a:ext cx="576064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WB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7916734" y="1421102"/>
            <a:ext cx="576064" cy="2304256"/>
          </a:xfrm>
          <a:prstGeom prst="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TL</a:t>
            </a:r>
            <a:endParaRPr lang="en-CA" dirty="0"/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7479037" y="2562537"/>
            <a:ext cx="437697" cy="10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53929" y="4225049"/>
            <a:ext cx="28614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dirty="0" smtClean="0"/>
              <a:t>C1</a:t>
            </a:r>
            <a:endParaRPr lang="en-CA" dirty="0"/>
          </a:p>
        </p:txBody>
      </p:sp>
      <p:sp>
        <p:nvSpPr>
          <p:cNvPr id="14" name="Rectangle 13"/>
          <p:cNvSpPr/>
          <p:nvPr/>
        </p:nvSpPr>
        <p:spPr>
          <a:xfrm>
            <a:off x="1940071" y="4225049"/>
            <a:ext cx="332999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dirty="0" smtClean="0"/>
              <a:t>C2</a:t>
            </a:r>
            <a:endParaRPr lang="en-CA" dirty="0"/>
          </a:p>
        </p:txBody>
      </p:sp>
      <p:sp>
        <p:nvSpPr>
          <p:cNvPr id="15" name="Rectangle 14"/>
          <p:cNvSpPr/>
          <p:nvPr/>
        </p:nvSpPr>
        <p:spPr>
          <a:xfrm>
            <a:off x="4718390" y="4218870"/>
            <a:ext cx="307877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dirty="0" smtClean="0"/>
              <a:t>LS1</a:t>
            </a:r>
            <a:endParaRPr lang="en-CA" dirty="0"/>
          </a:p>
        </p:txBody>
      </p:sp>
      <p:sp>
        <p:nvSpPr>
          <p:cNvPr id="16" name="Rectangle 15"/>
          <p:cNvSpPr/>
          <p:nvPr/>
        </p:nvSpPr>
        <p:spPr>
          <a:xfrm>
            <a:off x="5026267" y="4231229"/>
            <a:ext cx="307877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dirty="0" smtClean="0"/>
              <a:t>LS2</a:t>
            </a:r>
            <a:endParaRPr lang="en-CA" dirty="0"/>
          </a:p>
        </p:txBody>
      </p:sp>
      <p:sp>
        <p:nvSpPr>
          <p:cNvPr id="17" name="Rectangle 16"/>
          <p:cNvSpPr/>
          <p:nvPr/>
        </p:nvSpPr>
        <p:spPr>
          <a:xfrm>
            <a:off x="5618256" y="4218870"/>
            <a:ext cx="307877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dirty="0" smtClean="0"/>
              <a:t>LS4</a:t>
            </a:r>
            <a:endParaRPr lang="en-CA" dirty="0"/>
          </a:p>
        </p:txBody>
      </p:sp>
      <p:sp>
        <p:nvSpPr>
          <p:cNvPr id="18" name="Rectangle 17"/>
          <p:cNvSpPr/>
          <p:nvPr/>
        </p:nvSpPr>
        <p:spPr>
          <a:xfrm>
            <a:off x="5334144" y="4218870"/>
            <a:ext cx="307877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dirty="0" smtClean="0"/>
              <a:t>LS3</a:t>
            </a:r>
            <a:endParaRPr lang="en-CA" dirty="0"/>
          </a:p>
        </p:txBody>
      </p:sp>
      <p:sp>
        <p:nvSpPr>
          <p:cNvPr id="19" name="Rectangle 18"/>
          <p:cNvSpPr/>
          <p:nvPr/>
        </p:nvSpPr>
        <p:spPr>
          <a:xfrm>
            <a:off x="5926133" y="4231229"/>
            <a:ext cx="307877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dirty="0" smtClean="0"/>
              <a:t>LS5</a:t>
            </a:r>
            <a:endParaRPr lang="en-CA" dirty="0"/>
          </a:p>
        </p:txBody>
      </p:sp>
      <p:sp>
        <p:nvSpPr>
          <p:cNvPr id="20" name="Rectangle 19"/>
          <p:cNvSpPr/>
          <p:nvPr/>
        </p:nvSpPr>
        <p:spPr>
          <a:xfrm>
            <a:off x="6234010" y="4231229"/>
            <a:ext cx="307877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dirty="0" smtClean="0"/>
              <a:t>LS6</a:t>
            </a:r>
            <a:endParaRPr lang="en-CA" dirty="0"/>
          </a:p>
        </p:txBody>
      </p:sp>
      <p:cxnSp>
        <p:nvCxnSpPr>
          <p:cNvPr id="22" name="Straight Arrow Connector 21"/>
          <p:cNvCxnSpPr>
            <a:stCxn id="6" idx="3"/>
            <a:endCxn id="7" idx="1"/>
          </p:cNvCxnSpPr>
          <p:nvPr/>
        </p:nvCxnSpPr>
        <p:spPr>
          <a:xfrm flipV="1">
            <a:off x="4394169" y="2562537"/>
            <a:ext cx="2508804" cy="10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394169" y="3317185"/>
            <a:ext cx="1381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532358" y="3317185"/>
            <a:ext cx="0" cy="1297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5" idx="1"/>
          </p:cNvCxnSpPr>
          <p:nvPr/>
        </p:nvCxnSpPr>
        <p:spPr>
          <a:xfrm>
            <a:off x="4532358" y="4614914"/>
            <a:ext cx="186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0" idx="3"/>
          </p:cNvCxnSpPr>
          <p:nvPr/>
        </p:nvCxnSpPr>
        <p:spPr>
          <a:xfrm flipV="1">
            <a:off x="6541887" y="4614914"/>
            <a:ext cx="150711" cy="12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6692598" y="3317185"/>
            <a:ext cx="0" cy="1297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692598" y="3317185"/>
            <a:ext cx="210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625374" y="1241312"/>
            <a:ext cx="0" cy="133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668263" y="1241312"/>
            <a:ext cx="957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668263" y="1241312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668263" y="1817376"/>
            <a:ext cx="1498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7697885" y="1025288"/>
            <a:ext cx="0" cy="1547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3596255" y="1025288"/>
            <a:ext cx="4101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596255" y="1025288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596255" y="2033400"/>
            <a:ext cx="221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8" idx="3"/>
          </p:cNvCxnSpPr>
          <p:nvPr/>
        </p:nvCxnSpPr>
        <p:spPr>
          <a:xfrm>
            <a:off x="8492798" y="2573230"/>
            <a:ext cx="216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8708823" y="881272"/>
            <a:ext cx="0" cy="1681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3524247" y="881272"/>
            <a:ext cx="5184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524247" y="881272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524247" y="2249424"/>
            <a:ext cx="2938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" idx="1"/>
          </p:cNvCxnSpPr>
          <p:nvPr/>
        </p:nvCxnSpPr>
        <p:spPr>
          <a:xfrm>
            <a:off x="3027722" y="2562537"/>
            <a:ext cx="790383" cy="10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" idx="3"/>
            <a:endCxn id="5" idx="1"/>
          </p:cNvCxnSpPr>
          <p:nvPr/>
        </p:nvCxnSpPr>
        <p:spPr>
          <a:xfrm flipV="1">
            <a:off x="1364007" y="2562537"/>
            <a:ext cx="1087651" cy="10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364007" y="3317185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508023" y="3317185"/>
            <a:ext cx="0" cy="1310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13" idx="1"/>
          </p:cNvCxnSpPr>
          <p:nvPr/>
        </p:nvCxnSpPr>
        <p:spPr>
          <a:xfrm>
            <a:off x="1508023" y="4614914"/>
            <a:ext cx="145906" cy="6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4" idx="3"/>
          </p:cNvCxnSpPr>
          <p:nvPr/>
        </p:nvCxnSpPr>
        <p:spPr>
          <a:xfrm>
            <a:off x="2273070" y="4621093"/>
            <a:ext cx="178588" cy="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51658" y="4627273"/>
            <a:ext cx="0" cy="646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571919" y="5273760"/>
            <a:ext cx="1879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559123" y="3317185"/>
            <a:ext cx="0" cy="1956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71919" y="333177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194763" y="3972229"/>
            <a:ext cx="2586638" cy="262512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MEMORY OP STATES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219991" y="3972229"/>
            <a:ext cx="2088232" cy="1769583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CACHE MISS STATES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772194" y="3235256"/>
            <a:ext cx="0" cy="983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772194" y="3235256"/>
            <a:ext cx="11307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180205" y="3163248"/>
            <a:ext cx="0" cy="1055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180205" y="3163248"/>
            <a:ext cx="17227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872328" y="3019232"/>
            <a:ext cx="0" cy="120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872328" y="3043601"/>
            <a:ext cx="20306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850455" y="3339684"/>
            <a:ext cx="430887" cy="63254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CA" sz="800" dirty="0" err="1" smtClean="0"/>
              <a:t>byte,aligned</a:t>
            </a:r>
            <a:r>
              <a:rPr lang="en-CA" sz="800" dirty="0" smtClean="0"/>
              <a:t> </a:t>
            </a:r>
          </a:p>
          <a:p>
            <a:r>
              <a:rPr lang="en-CA" sz="800" dirty="0" smtClean="0"/>
              <a:t>Char, half</a:t>
            </a:r>
            <a:endParaRPr lang="en-CA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4564551" y="3156941"/>
            <a:ext cx="307777" cy="79925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CA" sz="800" dirty="0" err="1" smtClean="0"/>
              <a:t>inc.</a:t>
            </a:r>
            <a:r>
              <a:rPr lang="en-CA" sz="800" dirty="0" smtClean="0"/>
              <a:t>/</a:t>
            </a:r>
            <a:r>
              <a:rPr lang="en-CA" sz="800" dirty="0" err="1" smtClean="0"/>
              <a:t>dec</a:t>
            </a:r>
            <a:r>
              <a:rPr lang="en-CA" sz="800" dirty="0" smtClean="0"/>
              <a:t>  address</a:t>
            </a:r>
            <a:endParaRPr lang="en-CA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5441470" y="3303597"/>
            <a:ext cx="430887" cy="6710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CA" sz="800" dirty="0" smtClean="0"/>
              <a:t>char, half </a:t>
            </a:r>
          </a:p>
          <a:p>
            <a:r>
              <a:rPr lang="en-CA" sz="800" dirty="0" smtClean="0"/>
              <a:t>Aligned  word</a:t>
            </a:r>
            <a:endParaRPr lang="en-CA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6387998" y="3622141"/>
            <a:ext cx="307777" cy="31034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CA" sz="800" dirty="0" smtClean="0"/>
              <a:t>word</a:t>
            </a:r>
            <a:endParaRPr lang="en-CA" sz="8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532358" y="4618003"/>
            <a:ext cx="0" cy="1134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60" idx="1"/>
          </p:cNvCxnSpPr>
          <p:nvPr/>
        </p:nvCxnSpPr>
        <p:spPr>
          <a:xfrm>
            <a:off x="4532358" y="5752842"/>
            <a:ext cx="1455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5" idx="3"/>
          </p:cNvCxnSpPr>
          <p:nvPr/>
        </p:nvCxnSpPr>
        <p:spPr>
          <a:xfrm>
            <a:off x="6532879" y="5752842"/>
            <a:ext cx="1597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6692598" y="5185422"/>
            <a:ext cx="3177" cy="56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625374" y="5185422"/>
            <a:ext cx="2070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605134" y="4857020"/>
            <a:ext cx="0" cy="328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625374" y="4857020"/>
            <a:ext cx="930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317597" y="5165684"/>
            <a:ext cx="307777" cy="79284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CA" sz="800" dirty="0" smtClean="0"/>
              <a:t>Memory indirect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1046684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43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FISA64 Pipeline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FISA64 Pipeline</dc:title>
  <dc:creator>robfinch@sympatico.ca</dc:creator>
  <cp:lastModifiedBy>robfinch@sympatico.ca</cp:lastModifiedBy>
  <cp:revision>6</cp:revision>
  <dcterms:created xsi:type="dcterms:W3CDTF">2014-12-26T06:15:12Z</dcterms:created>
  <dcterms:modified xsi:type="dcterms:W3CDTF">2014-12-29T10:00:09Z</dcterms:modified>
</cp:coreProperties>
</file>