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CN" altLang="en-US" dirty="0"/>
              <a:t>填充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473</Words>
  <Application>Microsoft Office PowerPoint</Application>
  <PresentationFormat>Widescreen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29</cp:revision>
  <dcterms:created xsi:type="dcterms:W3CDTF">2015-05-16T04:38:12Z</dcterms:created>
  <dcterms:modified xsi:type="dcterms:W3CDTF">2015-05-16T10:30:20Z</dcterms:modified>
</cp:coreProperties>
</file>