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中级结束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5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Ctrl+Shift+Enter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</a:t>
            </a:r>
            <a:r>
              <a:rPr lang="zh-CN" altLang="en-US" dirty="0"/>
              <a:t>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按照颜色排序</a:t>
            </a:r>
            <a:endParaRPr lang="en-US" altLang="zh-CN" dirty="0" smtClean="0"/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zh-CN" altLang="en-US" dirty="0"/>
              <a:t>自定</a:t>
            </a:r>
            <a:r>
              <a:rPr lang="zh-CN" altLang="en-US" dirty="0" smtClean="0"/>
              <a:t>义筛选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制筛选结果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使用条件格式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条件格式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种条件格式</a:t>
            </a:r>
            <a:endParaRPr lang="en-US" altLang="zh-CN" dirty="0" smtClean="0"/>
          </a:p>
          <a:p>
            <a:r>
              <a:rPr lang="zh-CN" altLang="en-US" dirty="0" smtClean="0"/>
              <a:t>为日期设置条件格式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TODAY</a:t>
            </a:r>
          </a:p>
          <a:p>
            <a:r>
              <a:rPr lang="zh-CN" altLang="en-US" dirty="0" smtClean="0"/>
              <a:t>为文本设置条件格式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制和删除条件格式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3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条</a:t>
            </a:r>
            <a:r>
              <a:rPr lang="zh-CN" altLang="en-US" dirty="0"/>
              <a:t>件格</a:t>
            </a:r>
            <a:r>
              <a:rPr lang="zh-CN" altLang="en-US" dirty="0" smtClean="0"/>
              <a:t>式（高级）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错误单元格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式应用条件格式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动单元格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</a:t>
            </a:r>
          </a:p>
          <a:p>
            <a:r>
              <a:rPr lang="zh-CN" altLang="en-US" dirty="0"/>
              <a:t>管</a:t>
            </a:r>
            <a:r>
              <a:rPr lang="zh-CN" altLang="en-US" dirty="0" smtClean="0"/>
              <a:t>理条件格式</a:t>
            </a:r>
            <a:endParaRPr lang="en-US" altLang="zh-CN" dirty="0" smtClean="0"/>
          </a:p>
          <a:p>
            <a:pPr lvl="1"/>
            <a:r>
              <a:rPr lang="zh-CN" altLang="en-US" dirty="0"/>
              <a:t>优先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看</a:t>
            </a:r>
            <a:endParaRPr lang="en-US" altLang="zh-CN" dirty="0" smtClean="0"/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序和筛选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5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</a:t>
            </a:r>
            <a:r>
              <a:rPr lang="zh-CN" altLang="en-US" dirty="0"/>
              <a:t>作</a:t>
            </a:r>
            <a:r>
              <a:rPr lang="zh-CN" altLang="en-US" dirty="0" smtClean="0"/>
              <a:t>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VLOOKUP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VLOOKUP</a:t>
            </a:r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查阅表格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区域查阅</a:t>
            </a:r>
            <a:endParaRPr lang="en-US" altLang="zh-CN" dirty="0" smtClean="0"/>
          </a:p>
          <a:p>
            <a:r>
              <a:rPr lang="zh-CN" altLang="en-US" dirty="0"/>
              <a:t>容易犯</a:t>
            </a:r>
            <a:r>
              <a:rPr lang="zh-CN" altLang="en-US" dirty="0" smtClean="0"/>
              <a:t>的错误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超越表格在查阅值右侧或另外一张工作表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按列排列数据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制时绝对单元格引用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4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TRIM</a:t>
            </a:r>
          </a:p>
          <a:p>
            <a:r>
              <a:rPr lang="zh-CN" altLang="en-US" dirty="0"/>
              <a:t>嵌</a:t>
            </a:r>
            <a:r>
              <a:rPr lang="zh-CN" altLang="en-US" dirty="0" smtClean="0"/>
              <a:t>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</a:t>
            </a:r>
            <a:r>
              <a:rPr lang="zh-CN" altLang="en-US" dirty="0"/>
              <a:t>函</a:t>
            </a:r>
            <a:r>
              <a:rPr lang="zh-CN" altLang="en-US" dirty="0" smtClean="0"/>
              <a:t>数的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COUNTIFS &amp; SUMIFS</a:t>
            </a:r>
          </a:p>
          <a:p>
            <a:r>
              <a:rPr lang="en-US" altLang="zh-CN" dirty="0" smtClean="0"/>
              <a:t>AVERAGEIFS &amp; IFERROR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3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数组公式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</a:t>
            </a:r>
          </a:p>
          <a:p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MAX</a:t>
            </a:r>
          </a:p>
          <a:p>
            <a:r>
              <a:rPr lang="zh-CN" altLang="en-US" dirty="0"/>
              <a:t>编</a:t>
            </a:r>
            <a:r>
              <a:rPr lang="zh-CN" altLang="en-US" dirty="0" smtClean="0"/>
              <a:t>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下拉列表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英文逗号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命名区域</a:t>
            </a:r>
            <a:endParaRPr lang="en-US" altLang="zh-CN" dirty="0" smtClean="0"/>
          </a:p>
          <a:p>
            <a:r>
              <a:rPr lang="zh-CN" altLang="en-US" dirty="0" smtClean="0"/>
              <a:t>输入消息</a:t>
            </a:r>
            <a:endParaRPr lang="en-US" altLang="zh-CN" dirty="0" smtClean="0"/>
          </a:p>
          <a:p>
            <a:r>
              <a:rPr lang="zh-CN" altLang="en-US" dirty="0"/>
              <a:t>错</a:t>
            </a:r>
            <a:r>
              <a:rPr lang="zh-CN" altLang="en-US" dirty="0" smtClean="0"/>
              <a:t>误消息</a:t>
            </a:r>
            <a:endParaRPr lang="en-US" altLang="zh-CN" dirty="0" smtClean="0"/>
          </a:p>
          <a:p>
            <a:r>
              <a:rPr lang="zh-CN" altLang="en-US" dirty="0"/>
              <a:t>管</a:t>
            </a:r>
            <a:r>
              <a:rPr lang="zh-CN" altLang="en-US" dirty="0" smtClean="0"/>
              <a:t>理下拉列表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藏列、行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藏工作表</a:t>
            </a:r>
            <a:endParaRPr lang="en-US" altLang="zh-CN" dirty="0" smtClean="0"/>
          </a:p>
          <a:p>
            <a:pPr lvl="1"/>
            <a:r>
              <a:rPr lang="zh-CN" altLang="en-US" dirty="0"/>
              <a:t>密码保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锁定单元格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5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1851</TotalTime>
  <Words>1085</Words>
  <Application>Microsoft Office PowerPoint</Application>
  <PresentationFormat>Widescreen</PresentationFormat>
  <Paragraphs>201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  <vt:lpstr>Excel动手实验室 – 使用条件格式</vt:lpstr>
      <vt:lpstr>Excel动手实验室 - 条件格式（高级）</vt:lpstr>
      <vt:lpstr>Excel动手实验室 - VLOOKUP</vt:lpstr>
      <vt:lpstr>Excel动手实验室 – 高级IF函数</vt:lpstr>
      <vt:lpstr>Excel动手实验室 – 数组公式</vt:lpstr>
      <vt:lpstr>Excel动手实验室 – 下拉列表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75</cp:revision>
  <dcterms:created xsi:type="dcterms:W3CDTF">2015-05-16T04:38:12Z</dcterms:created>
  <dcterms:modified xsi:type="dcterms:W3CDTF">2015-05-17T18:46:06Z</dcterms:modified>
</cp:coreProperties>
</file>