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1800</TotalTime>
  <Words>1004</Words>
  <Application>Microsoft Office PowerPoint</Application>
  <PresentationFormat>Widescreen</PresentationFormat>
  <Paragraphs>182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65</cp:revision>
  <dcterms:created xsi:type="dcterms:W3CDTF">2015-05-16T04:38:12Z</dcterms:created>
  <dcterms:modified xsi:type="dcterms:W3CDTF">2015-05-17T17:55:29Z</dcterms:modified>
</cp:coreProperties>
</file>