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初级结束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4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单元格引用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相对单元格引用</a:t>
            </a:r>
            <a:endParaRPr lang="en-US" altLang="zh-CN" dirty="0" smtClean="0"/>
          </a:p>
          <a:p>
            <a:r>
              <a:rPr lang="zh-CN" altLang="en-US" dirty="0"/>
              <a:t>绝</a:t>
            </a:r>
            <a:r>
              <a:rPr lang="zh-CN" altLang="en-US" dirty="0" smtClean="0"/>
              <a:t>对单元格引用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211598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自动填充</a:t>
            </a:r>
            <a:endParaRPr lang="en-US" altLang="zh-CN" dirty="0" smtClean="0"/>
          </a:p>
          <a:p>
            <a:pPr lvl="1"/>
            <a:r>
              <a:rPr lang="zh-CN" altLang="en-US" dirty="0"/>
              <a:t>复制单元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填充序列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zh-CN" altLang="en-US" dirty="0"/>
              <a:t>文字合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字拆分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29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加减时间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时间相减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83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求平均值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自动求和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AVERAGEIF</a:t>
            </a:r>
          </a:p>
          <a:p>
            <a:r>
              <a:rPr lang="zh-CN" altLang="en-US" dirty="0"/>
              <a:t>加</a:t>
            </a:r>
            <a:r>
              <a:rPr lang="zh-CN" altLang="en-US" dirty="0" smtClean="0"/>
              <a:t>权平均值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SUMPRODUCT</a:t>
            </a:r>
          </a:p>
        </p:txBody>
      </p:sp>
    </p:spTree>
    <p:extLst>
      <p:ext uri="{BB962C8B-B14F-4D97-AF65-F5344CB8AC3E}">
        <p14:creationId xmlns:p14="http://schemas.microsoft.com/office/powerpoint/2010/main" val="313876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插入页眉和页脚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插入页眉和页脚</a:t>
            </a:r>
            <a:endParaRPr lang="en-US" altLang="zh-CN" dirty="0" smtClean="0"/>
          </a:p>
          <a:p>
            <a:r>
              <a:rPr lang="zh-CN" altLang="en-US" dirty="0" smtClean="0"/>
              <a:t>深入了解页码</a:t>
            </a:r>
            <a:endParaRPr lang="en-US" altLang="zh-CN" dirty="0" smtClean="0"/>
          </a:p>
          <a:p>
            <a:pPr lvl="1"/>
            <a:r>
              <a:rPr lang="zh-CN" altLang="en-US" dirty="0"/>
              <a:t>默</a:t>
            </a:r>
            <a:r>
              <a:rPr lang="zh-CN" altLang="en-US" dirty="0" smtClean="0"/>
              <a:t>认页码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页序</a:t>
            </a:r>
            <a:endParaRPr lang="en-US" altLang="zh-CN" dirty="0" smtClean="0"/>
          </a:p>
          <a:p>
            <a:pPr lvl="1"/>
            <a:r>
              <a:rPr lang="zh-CN" altLang="en-US" dirty="0"/>
              <a:t>奇偶</a:t>
            </a:r>
            <a:r>
              <a:rPr lang="zh-CN" altLang="en-US" dirty="0" smtClean="0"/>
              <a:t>页不同</a:t>
            </a:r>
            <a:endParaRPr lang="en-US" altLang="zh-CN" dirty="0" smtClean="0"/>
          </a:p>
          <a:p>
            <a:r>
              <a:rPr lang="zh-CN" altLang="en-US" dirty="0"/>
              <a:t>页眉页</a:t>
            </a:r>
            <a:r>
              <a:rPr lang="zh-CN" altLang="en-US" dirty="0" smtClean="0"/>
              <a:t>脚详细信息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时添加页眉和页脚到多个工作表</a:t>
            </a:r>
            <a:endParaRPr lang="en-US" altLang="zh-CN" dirty="0" smtClean="0"/>
          </a:p>
          <a:p>
            <a:pPr lvl="1"/>
            <a:r>
              <a:rPr lang="zh-CN" altLang="en-US" dirty="0"/>
              <a:t>首页不</a:t>
            </a:r>
            <a:r>
              <a:rPr lang="zh-CN" altLang="en-US" dirty="0" smtClean="0"/>
              <a:t>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合并元素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置元素格式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98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en-US" altLang="zh-CN" dirty="0"/>
          </a:p>
          <a:p>
            <a:pPr lvl="1"/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 smtClean="0"/>
              <a:t>求平</a:t>
            </a:r>
            <a:r>
              <a:rPr lang="zh-CN" altLang="en-US" dirty="0"/>
              <a:t>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Power pivot</a:t>
            </a:r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1635</TotalTime>
  <Words>656</Words>
  <Application>Microsoft Office PowerPoint</Application>
  <PresentationFormat>Widescreen</PresentationFormat>
  <Paragraphs>116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  <vt:lpstr>Excel动手实验室 – 单元格引用</vt:lpstr>
      <vt:lpstr>Excel动手实验室 – 填充</vt:lpstr>
      <vt:lpstr>Excel动手实验室 – 加减时间</vt:lpstr>
      <vt:lpstr>Excel动手实验室 – 求平均值</vt:lpstr>
      <vt:lpstr>Excel动手实验室 – 插入页眉和页脚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44</cp:revision>
  <dcterms:created xsi:type="dcterms:W3CDTF">2015-05-16T04:38:12Z</dcterms:created>
  <dcterms:modified xsi:type="dcterms:W3CDTF">2015-05-17T15:10:52Z</dcterms:modified>
</cp:coreProperties>
</file>