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中级结束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Ctrl+Shift+Enter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</a:t>
            </a:r>
            <a:r>
              <a:rPr lang="zh-CN" altLang="en-US" dirty="0"/>
              <a:t>定义序</a:t>
            </a:r>
            <a:r>
              <a:rPr lang="zh-CN" altLang="en-US" dirty="0" smtClean="0"/>
              <a:t>列排</a:t>
            </a:r>
            <a:r>
              <a:rPr lang="zh-CN" altLang="en-US" dirty="0"/>
              <a:t>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pPr lvl="1"/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行排序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颜</a:t>
            </a:r>
            <a:r>
              <a:rPr lang="ja-JP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色筛</a:t>
            </a:r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条</a:t>
            </a:r>
            <a:r>
              <a:rPr lang="zh-CN" altLang="en-US" dirty="0"/>
              <a:t>件格</a:t>
            </a:r>
            <a:r>
              <a:rPr lang="zh-CN" altLang="en-US" dirty="0" smtClean="0"/>
              <a:t>式（高级）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错误单元格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式应用条件格式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动单元格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</a:t>
            </a:r>
          </a:p>
          <a:p>
            <a:r>
              <a:rPr lang="zh-CN" altLang="en-US" dirty="0"/>
              <a:t>管</a:t>
            </a:r>
            <a:r>
              <a:rPr lang="zh-CN" altLang="en-US" dirty="0" smtClean="0"/>
              <a:t>理条件格式</a:t>
            </a:r>
            <a:endParaRPr lang="en-US" altLang="zh-CN" dirty="0" smtClean="0"/>
          </a:p>
          <a:p>
            <a:pPr lvl="1"/>
            <a:r>
              <a:rPr lang="zh-CN" altLang="en-US" dirty="0"/>
              <a:t>优先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看</a:t>
            </a:r>
            <a:endParaRPr lang="en-US" altLang="zh-CN" dirty="0" smtClean="0"/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序和筛选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</a:t>
            </a:r>
            <a:r>
              <a:rPr lang="zh-CN" altLang="en-US" dirty="0"/>
              <a:t>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VLOOKUP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VLOOKUP</a:t>
            </a:r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查阅表格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区域查阅</a:t>
            </a:r>
            <a:endParaRPr lang="en-US" altLang="zh-CN" dirty="0" smtClean="0"/>
          </a:p>
          <a:p>
            <a:r>
              <a:rPr lang="zh-CN" altLang="en-US" dirty="0"/>
              <a:t>容易犯</a:t>
            </a:r>
            <a:r>
              <a:rPr lang="zh-CN" altLang="en-US" dirty="0" smtClean="0"/>
              <a:t>的错误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阅表</a:t>
            </a:r>
            <a:r>
              <a:rPr lang="zh-CN" altLang="en-US" dirty="0" smtClean="0"/>
              <a:t>格在查阅值右侧或另外一张工作表</a:t>
            </a:r>
            <a:endParaRPr lang="en-US" altLang="zh-CN" dirty="0" smtClean="0"/>
          </a:p>
          <a:p>
            <a:pPr lvl="1"/>
            <a:r>
              <a:rPr lang="zh-CN" altLang="en-US" dirty="0"/>
              <a:t>按行排</a:t>
            </a:r>
            <a:r>
              <a:rPr lang="zh-CN" altLang="en-US" dirty="0" smtClean="0"/>
              <a:t>列</a:t>
            </a:r>
            <a:r>
              <a:rPr lang="zh-CN" altLang="en-US" dirty="0" smtClean="0"/>
              <a:t>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</a:t>
            </a:r>
            <a:r>
              <a:rPr lang="zh-CN" altLang="en-US" dirty="0"/>
              <a:t>时没有用绝</a:t>
            </a:r>
            <a:r>
              <a:rPr lang="zh-CN" altLang="en-US" dirty="0" smtClean="0"/>
              <a:t>对单元格引用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TRIM</a:t>
            </a:r>
          </a:p>
          <a:p>
            <a:r>
              <a:rPr lang="zh-CN" altLang="en-US" dirty="0"/>
              <a:t>嵌</a:t>
            </a:r>
            <a:r>
              <a:rPr lang="zh-CN" altLang="en-US" dirty="0" smtClean="0"/>
              <a:t>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</a:t>
            </a:r>
            <a:r>
              <a:rPr lang="zh-CN" altLang="en-US" dirty="0"/>
              <a:t>函</a:t>
            </a:r>
            <a:r>
              <a:rPr lang="zh-CN" altLang="en-US" dirty="0" smtClean="0"/>
              <a:t>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COUNTIFS &amp; SUMIFS</a:t>
            </a:r>
          </a:p>
          <a:p>
            <a:r>
              <a:rPr lang="en-US" altLang="zh-CN" dirty="0" smtClean="0"/>
              <a:t>AVERAGEIFS &amp; IFERROR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数组公式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</a:t>
            </a:r>
          </a:p>
          <a:p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MAX</a:t>
            </a:r>
          </a:p>
          <a:p>
            <a:r>
              <a:rPr lang="zh-CN" altLang="en-US" dirty="0"/>
              <a:t>编</a:t>
            </a:r>
            <a:r>
              <a:rPr lang="zh-CN" altLang="en-US" dirty="0" smtClean="0"/>
              <a:t>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下拉列表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英文逗号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命名区域</a:t>
            </a:r>
            <a:endParaRPr lang="en-US" altLang="zh-CN" dirty="0" smtClean="0"/>
          </a:p>
          <a:p>
            <a:r>
              <a:rPr lang="zh-CN" altLang="en-US" dirty="0" smtClean="0"/>
              <a:t>输入消息</a:t>
            </a:r>
            <a:endParaRPr lang="en-US" altLang="zh-CN" dirty="0" smtClean="0"/>
          </a:p>
          <a:p>
            <a:r>
              <a:rPr lang="zh-CN" altLang="en-US" dirty="0"/>
              <a:t>错</a:t>
            </a:r>
            <a:r>
              <a:rPr lang="zh-CN" altLang="en-US" dirty="0" smtClean="0"/>
              <a:t>误消息</a:t>
            </a:r>
            <a:endParaRPr lang="en-US" altLang="zh-CN" dirty="0" smtClean="0"/>
          </a:p>
          <a:p>
            <a:r>
              <a:rPr lang="zh-CN" altLang="en-US" dirty="0"/>
              <a:t>管</a:t>
            </a:r>
            <a:r>
              <a:rPr lang="zh-CN" altLang="en-US" dirty="0" smtClean="0"/>
              <a:t>理下拉列表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藏列、行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藏工作表</a:t>
            </a:r>
            <a:endParaRPr lang="en-US" altLang="zh-CN" dirty="0" smtClean="0"/>
          </a:p>
          <a:p>
            <a:pPr lvl="1"/>
            <a:r>
              <a:rPr lang="zh-CN" altLang="en-US" dirty="0"/>
              <a:t>密码保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锁定单元格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数据透视表（创建）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创建数据透视表</a:t>
            </a:r>
            <a:endParaRPr lang="en-US" altLang="zh-CN" dirty="0" smtClean="0"/>
          </a:p>
          <a:p>
            <a:r>
              <a:rPr lang="zh-CN" altLang="en-US" dirty="0"/>
              <a:t>手动创</a:t>
            </a:r>
            <a:r>
              <a:rPr lang="zh-CN" altLang="en-US" dirty="0" smtClean="0"/>
              <a:t>建数据透视表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</a:t>
            </a:r>
            <a:endParaRPr lang="en-US" altLang="zh-CN" dirty="0" smtClean="0"/>
          </a:p>
          <a:p>
            <a:pPr lvl="2"/>
            <a:r>
              <a:rPr lang="zh-CN" altLang="en-US" dirty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设计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数据分析表（分析）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筛选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级分析</a:t>
            </a:r>
            <a:endParaRPr lang="en-US" altLang="zh-CN" dirty="0" smtClean="0"/>
          </a:p>
          <a:p>
            <a:pPr lvl="1"/>
            <a:r>
              <a:rPr lang="zh-CN" altLang="en-US" dirty="0"/>
              <a:t>切片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/>
              <a:t>日程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数据透视图</a:t>
            </a:r>
          </a:p>
        </p:txBody>
      </p:sp>
    </p:spTree>
    <p:extLst>
      <p:ext uri="{BB962C8B-B14F-4D97-AF65-F5344CB8AC3E}">
        <p14:creationId xmlns:p14="http://schemas.microsoft.com/office/powerpoint/2010/main" val="19770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密码保护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码保护工作簿</a:t>
            </a:r>
            <a:endParaRPr lang="en-US" altLang="zh-CN" dirty="0" smtClean="0"/>
          </a:p>
          <a:p>
            <a:pPr lvl="1"/>
            <a:r>
              <a:rPr lang="zh-CN" altLang="en-US" dirty="0"/>
              <a:t>保</a:t>
            </a:r>
            <a:r>
              <a:rPr lang="zh-CN" altLang="en-US" dirty="0" smtClean="0"/>
              <a:t>护结构</a:t>
            </a:r>
            <a:endParaRPr lang="en-US" altLang="zh-CN" dirty="0" smtClean="0"/>
          </a:p>
          <a:p>
            <a:r>
              <a:rPr lang="zh-CN" altLang="en-US" dirty="0"/>
              <a:t>密码保</a:t>
            </a:r>
            <a:r>
              <a:rPr lang="zh-CN" altLang="en-US" dirty="0" smtClean="0"/>
              <a:t>护工作表</a:t>
            </a:r>
            <a:endParaRPr lang="en-US" altLang="zh-CN" dirty="0" smtClean="0"/>
          </a:p>
          <a:p>
            <a:r>
              <a:rPr lang="zh-CN" altLang="en-US" dirty="0"/>
              <a:t>停止保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r>
              <a:rPr lang="zh-CN" altLang="en-US" dirty="0"/>
              <a:t>只</a:t>
            </a:r>
            <a:r>
              <a:rPr lang="zh-CN" altLang="en-US" dirty="0" smtClean="0"/>
              <a:t>读工作簿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打印（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打印工作表和工作簿</a:t>
            </a:r>
            <a:endParaRPr lang="en-US" altLang="zh-CN" dirty="0" smtClean="0"/>
          </a:p>
          <a:p>
            <a:r>
              <a:rPr lang="zh-CN" altLang="en-US" dirty="0"/>
              <a:t>页面布</a:t>
            </a:r>
            <a:r>
              <a:rPr lang="zh-CN" altLang="en-US" dirty="0" smtClean="0"/>
              <a:t>局</a:t>
            </a:r>
            <a:endParaRPr lang="en-US" altLang="zh-CN" dirty="0" smtClean="0"/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眉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页脚</a:t>
            </a:r>
            <a:endParaRPr lang="en-US" altLang="zh-CN" dirty="0" smtClean="0"/>
          </a:p>
          <a:p>
            <a:pPr lvl="1"/>
            <a:r>
              <a:rPr lang="zh-CN" altLang="en-US" dirty="0"/>
              <a:t>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印特定单元格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打印区域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印特定表格</a:t>
            </a:r>
            <a:endParaRPr lang="en-US" altLang="zh-CN" dirty="0" smtClean="0"/>
          </a:p>
          <a:p>
            <a:r>
              <a:rPr lang="zh-CN" altLang="en-US" dirty="0" smtClean="0"/>
              <a:t>打印特</a:t>
            </a:r>
            <a:r>
              <a:rPr lang="zh-CN" altLang="en-US" dirty="0"/>
              <a:t>定页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1"/>
            <a:r>
              <a:rPr lang="zh-CN" altLang="en-US" dirty="0"/>
              <a:t>页边</a:t>
            </a:r>
            <a:r>
              <a:rPr lang="zh-CN" altLang="en-US" dirty="0" smtClean="0"/>
              <a:t>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纸张方向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/>
              <a:t>– </a:t>
            </a:r>
            <a:r>
              <a:rPr lang="zh-CN" altLang="en-US" dirty="0"/>
              <a:t>打印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</a:t>
            </a:r>
            <a:r>
              <a:rPr lang="zh-CN" altLang="en-US" dirty="0"/>
              <a:t>页预览</a:t>
            </a:r>
            <a:endParaRPr lang="en-US" altLang="zh-CN" dirty="0"/>
          </a:p>
          <a:p>
            <a:r>
              <a:rPr lang="zh-CN" altLang="en-US" dirty="0"/>
              <a:t>分页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 smtClean="0"/>
              <a:t>调整为合适大小</a:t>
            </a:r>
            <a:endParaRPr lang="en-US" altLang="zh-CN" dirty="0" smtClean="0"/>
          </a:p>
          <a:p>
            <a:pPr lvl="1"/>
            <a:r>
              <a:rPr lang="zh-CN" altLang="en-US" dirty="0"/>
              <a:t>宽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缩放比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印批注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印网格线，标题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印水印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8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en-US" altLang="zh-CN" dirty="0" smtClean="0"/>
          </a:p>
          <a:p>
            <a:r>
              <a:rPr lang="zh-CN" altLang="en-US" dirty="0"/>
              <a:t>录制</a:t>
            </a:r>
            <a:r>
              <a:rPr lang="zh-CN" altLang="en-US" dirty="0" smtClean="0"/>
              <a:t>宏</a:t>
            </a:r>
            <a:endParaRPr lang="en-US" altLang="zh-CN" dirty="0" smtClean="0"/>
          </a:p>
          <a:p>
            <a:pPr lvl="1"/>
            <a:r>
              <a:rPr lang="zh-CN" altLang="en-US" dirty="0"/>
              <a:t>绝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pPr lvl="1"/>
            <a:r>
              <a:rPr lang="zh-CN" altLang="en-US" dirty="0"/>
              <a:t>相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辑宏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Basic</a:t>
            </a:r>
          </a:p>
          <a:p>
            <a:r>
              <a:rPr lang="zh-CN" altLang="en-US" dirty="0"/>
              <a:t>保</a:t>
            </a:r>
            <a:r>
              <a:rPr lang="zh-CN" altLang="en-US" dirty="0" smtClean="0"/>
              <a:t>存宏</a:t>
            </a:r>
            <a:endParaRPr lang="en-US" altLang="zh-CN" dirty="0" smtClean="0"/>
          </a:p>
          <a:p>
            <a:pPr lvl="1"/>
            <a:r>
              <a:rPr lang="zh-CN" altLang="en-US" dirty="0"/>
              <a:t>个</a:t>
            </a:r>
            <a:r>
              <a:rPr lang="zh-CN" altLang="en-US" dirty="0" smtClean="0"/>
              <a:t>人宏工作簿</a:t>
            </a:r>
            <a:endParaRPr lang="en-US" altLang="zh-CN" dirty="0" smtClean="0"/>
          </a:p>
          <a:p>
            <a:r>
              <a:rPr lang="zh-CN" altLang="en-US" dirty="0" smtClean="0"/>
              <a:t>为宏分配按钮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4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密码保护工作簿和工作表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印工作表和工作簿</a:t>
            </a:r>
            <a:endParaRPr lang="en-US" altLang="zh-CN" dirty="0" smtClean="0"/>
          </a:p>
          <a:p>
            <a:pPr lvl="1"/>
            <a:r>
              <a:rPr lang="zh-CN" altLang="en-US" smtClean="0"/>
              <a:t>使用宏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3677</TotalTime>
  <Words>1385</Words>
  <Application>Microsoft Office PowerPoint</Application>
  <PresentationFormat>Widescreen</PresentationFormat>
  <Paragraphs>258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SimSun</vt:lpstr>
      <vt:lpstr>SimSun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  <vt:lpstr>Excel动手实验室 - 条件格式（高级）</vt:lpstr>
      <vt:lpstr>Excel动手实验室 - VLOOKUP</vt:lpstr>
      <vt:lpstr>Excel动手实验室 – 高级IF函数</vt:lpstr>
      <vt:lpstr>Excel动手实验室 – 数组公式</vt:lpstr>
      <vt:lpstr>Excel动手实验室 – 下拉列表</vt:lpstr>
      <vt:lpstr>Excel动手实验室 – 数据透视表（创建）</vt:lpstr>
      <vt:lpstr>Excel动手实验室 – 数据分析表（分析）</vt:lpstr>
      <vt:lpstr>Excel动手实验室 – 密码保护</vt:lpstr>
      <vt:lpstr>Excel动手实验室 – 打印（1）</vt:lpstr>
      <vt:lpstr>Excel动手实验室 – 打印（2）</vt:lpstr>
      <vt:lpstr>Excel动手实验室 – 使用宏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BigEgg</cp:lastModifiedBy>
  <cp:revision>98</cp:revision>
  <dcterms:created xsi:type="dcterms:W3CDTF">2015-05-16T04:38:12Z</dcterms:created>
  <dcterms:modified xsi:type="dcterms:W3CDTF">2015-07-02T17:42:02Z</dcterms:modified>
</cp:coreProperties>
</file>