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39FD8-4789-4E5D-8B57-25E95F0DBEC2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A8CE8-17C0-4AF5-9FA8-F88840939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2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ALT+=</a:t>
            </a:r>
            <a:r>
              <a:rPr lang="zh-CN" altLang="en-US" dirty="0" smtClean="0"/>
              <a:t>，行求和，列求和，表格求和，求平均，复制单元格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7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F4</a:t>
            </a:r>
            <a:r>
              <a:rPr lang="zh-CN" altLang="en-US" dirty="0" smtClean="0"/>
              <a:t>，绝对单元格引用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8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快速分析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5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初级结束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4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从入门到精通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单元格引用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相对单元格引用</a:t>
            </a:r>
            <a:endParaRPr lang="en-US" altLang="zh-CN" dirty="0" smtClean="0"/>
          </a:p>
          <a:p>
            <a:r>
              <a:rPr lang="zh-CN" altLang="en-US" dirty="0"/>
              <a:t>绝</a:t>
            </a:r>
            <a:r>
              <a:rPr lang="zh-CN" altLang="en-US" dirty="0" smtClean="0"/>
              <a:t>对单元格引用</a:t>
            </a:r>
            <a:endParaRPr lang="en-US" altLang="zh-CN" dirty="0" smtClean="0"/>
          </a:p>
          <a:p>
            <a:pPr lvl="1"/>
            <a:r>
              <a:rPr lang="zh-CN" altLang="en-US" dirty="0"/>
              <a:t>快捷键</a:t>
            </a:r>
          </a:p>
        </p:txBody>
      </p:sp>
    </p:spTree>
    <p:extLst>
      <p:ext uri="{BB962C8B-B14F-4D97-AF65-F5344CB8AC3E}">
        <p14:creationId xmlns:p14="http://schemas.microsoft.com/office/powerpoint/2010/main" val="211598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填充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自动填充</a:t>
            </a:r>
            <a:endParaRPr lang="en-US" altLang="zh-CN" dirty="0" smtClean="0"/>
          </a:p>
          <a:p>
            <a:pPr lvl="1"/>
            <a:r>
              <a:rPr lang="zh-CN" altLang="en-US" dirty="0"/>
              <a:t>复制单元</a:t>
            </a:r>
            <a:r>
              <a:rPr lang="zh-CN" altLang="en-US" dirty="0" smtClean="0"/>
              <a:t>格</a:t>
            </a:r>
            <a:endParaRPr lang="en-US" altLang="zh-CN" dirty="0" smtClean="0"/>
          </a:p>
          <a:p>
            <a:pPr lvl="1"/>
            <a:r>
              <a:rPr lang="zh-CN" altLang="en-US" dirty="0"/>
              <a:t>填充序列</a:t>
            </a:r>
            <a:endParaRPr lang="en-US" altLang="zh-CN" dirty="0" smtClean="0"/>
          </a:p>
          <a:p>
            <a:r>
              <a:rPr lang="zh-CN" altLang="en-US" dirty="0"/>
              <a:t>快</a:t>
            </a:r>
            <a:r>
              <a:rPr lang="zh-CN" altLang="en-US" dirty="0" smtClean="0"/>
              <a:t>速填充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pPr lvl="1"/>
            <a:r>
              <a:rPr lang="zh-CN" altLang="en-US" dirty="0"/>
              <a:t>文字合</a:t>
            </a:r>
            <a:r>
              <a:rPr lang="zh-CN" altLang="en-US" dirty="0" smtClean="0"/>
              <a:t>并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字拆分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字提取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0290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加减时间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时间相加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时间相减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583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求平均值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自动求和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AVERAGEIF</a:t>
            </a:r>
          </a:p>
          <a:p>
            <a:r>
              <a:rPr lang="zh-CN" altLang="en-US" dirty="0"/>
              <a:t>加</a:t>
            </a:r>
            <a:r>
              <a:rPr lang="zh-CN" altLang="en-US" dirty="0" smtClean="0"/>
              <a:t>权平均值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SUMPRODUCT</a:t>
            </a:r>
          </a:p>
        </p:txBody>
      </p:sp>
    </p:spTree>
    <p:extLst>
      <p:ext uri="{BB962C8B-B14F-4D97-AF65-F5344CB8AC3E}">
        <p14:creationId xmlns:p14="http://schemas.microsoft.com/office/powerpoint/2010/main" val="313876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界面，单元格格式，格式化为表格，表</a:t>
            </a:r>
            <a:r>
              <a:rPr lang="zh-CN" altLang="en-US" dirty="0"/>
              <a:t>格设</a:t>
            </a:r>
            <a:r>
              <a:rPr lang="zh-CN" altLang="en-US" dirty="0" smtClean="0"/>
              <a:t>计，单元格样式</a:t>
            </a:r>
            <a:endParaRPr lang="en-US" altLang="zh-CN" dirty="0" smtClean="0"/>
          </a:p>
          <a:p>
            <a:r>
              <a:rPr lang="zh-CN" altLang="en-US" dirty="0" smtClean="0"/>
              <a:t>行列操作</a:t>
            </a:r>
            <a:endParaRPr lang="en-US" altLang="zh-CN" dirty="0" smtClean="0"/>
          </a:p>
          <a:p>
            <a:pPr lvl="1"/>
            <a:r>
              <a:rPr lang="zh-CN" altLang="en-US" dirty="0"/>
              <a:t>插</a:t>
            </a:r>
            <a:r>
              <a:rPr lang="zh-CN" altLang="en-US" dirty="0" smtClean="0"/>
              <a:t>入，删除，移动，复制，粘贴</a:t>
            </a:r>
            <a:endParaRPr lang="en-US" altLang="zh-CN" dirty="0" smtClean="0"/>
          </a:p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pPr lvl="1"/>
            <a:r>
              <a:rPr lang="zh-CN" altLang="en-US" dirty="0"/>
              <a:t>求</a:t>
            </a:r>
            <a:r>
              <a:rPr lang="zh-CN" altLang="en-US" dirty="0" smtClean="0"/>
              <a:t>和，计算 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相对引用，绝对引用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69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对数</a:t>
            </a:r>
            <a:r>
              <a:rPr lang="zh-CN" altLang="en-US" dirty="0" smtClean="0"/>
              <a:t>字求和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创建图表</a:t>
            </a:r>
            <a:endParaRPr lang="en-US" altLang="zh-CN" dirty="0"/>
          </a:p>
          <a:p>
            <a:pPr lvl="1"/>
            <a:r>
              <a:rPr lang="zh-CN" altLang="en-US" dirty="0" smtClean="0"/>
              <a:t>冻结或锁定窗</a:t>
            </a:r>
            <a:r>
              <a:rPr lang="zh-CN" altLang="en-US" dirty="0" smtClean="0"/>
              <a:t>格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</a:t>
            </a:r>
            <a:r>
              <a:rPr lang="zh-CN" altLang="en-US" dirty="0" smtClean="0"/>
              <a:t>动</a:t>
            </a:r>
            <a:r>
              <a:rPr lang="zh-CN" altLang="en-US" dirty="0"/>
              <a:t>填</a:t>
            </a:r>
            <a:r>
              <a:rPr lang="zh-CN" altLang="en-US" dirty="0" smtClean="0"/>
              <a:t>充</a:t>
            </a:r>
            <a:endParaRPr lang="en-US" altLang="zh-CN" dirty="0"/>
          </a:p>
          <a:p>
            <a:pPr lvl="1"/>
            <a:r>
              <a:rPr lang="zh-CN" altLang="en-US" dirty="0" smtClean="0"/>
              <a:t>快</a:t>
            </a:r>
            <a:r>
              <a:rPr lang="zh-CN" altLang="en-US" dirty="0" smtClean="0"/>
              <a:t>速填充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48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加减时间</a:t>
            </a:r>
            <a:endParaRPr lang="en-US" altLang="zh-CN" dirty="0"/>
          </a:p>
          <a:p>
            <a:pPr lvl="1"/>
            <a:r>
              <a:rPr lang="zh-CN" altLang="en-US" dirty="0" smtClean="0"/>
              <a:t>求平</a:t>
            </a:r>
            <a:r>
              <a:rPr lang="zh-CN" altLang="en-US" dirty="0"/>
              <a:t>均值</a:t>
            </a:r>
            <a:endParaRPr lang="en-US" altLang="zh-CN" dirty="0"/>
          </a:p>
          <a:p>
            <a:pPr lvl="1"/>
            <a:r>
              <a:rPr lang="zh-CN" altLang="en-US" dirty="0"/>
              <a:t>插入页眉页脚</a:t>
            </a:r>
            <a:endParaRPr lang="en-US" altLang="zh-CN" dirty="0"/>
          </a:p>
          <a:p>
            <a:pPr lvl="1"/>
            <a:r>
              <a:rPr lang="zh-CN" altLang="en-US" dirty="0"/>
              <a:t>数据排序和筛选</a:t>
            </a:r>
            <a:endParaRPr lang="en-US" altLang="zh-CN" dirty="0"/>
          </a:p>
          <a:p>
            <a:pPr lvl="1"/>
            <a:r>
              <a:rPr lang="zh-CN" altLang="en-US" dirty="0"/>
              <a:t>条件格式</a:t>
            </a:r>
            <a:endParaRPr lang="en-US" altLang="zh-CN" dirty="0"/>
          </a:p>
          <a:p>
            <a:pPr lvl="1"/>
            <a:r>
              <a:rPr lang="en-US" altLang="zh-CN" dirty="0"/>
              <a:t>VLOOKUP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358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组公式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建和管理下拉列表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创建数据透视表并分析数据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密码保护</a:t>
            </a:r>
            <a:endParaRPr lang="en-US" altLang="zh-CN" dirty="0" smtClean="0"/>
          </a:p>
          <a:p>
            <a:pPr lvl="1"/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Power pivot</a:t>
            </a:r>
          </a:p>
          <a:p>
            <a:pPr lvl="1"/>
            <a:r>
              <a:rPr lang="en-US" altLang="zh-CN" dirty="0" smtClean="0"/>
              <a:t>Excel</a:t>
            </a:r>
            <a:r>
              <a:rPr lang="zh-CN" altLang="en-US" dirty="0" smtClean="0"/>
              <a:t>数据模型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9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对数字求和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r>
              <a:rPr lang="zh-CN" altLang="en-US" dirty="0" smtClean="0"/>
              <a:t>自动求和按钮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</a:p>
          <a:p>
            <a:pPr lvl="1"/>
            <a:r>
              <a:rPr lang="en-US" altLang="zh-CN" dirty="0" smtClean="0"/>
              <a:t>SUMIF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从材料中，打开：</a:t>
            </a:r>
            <a:r>
              <a:rPr lang="zh-CN" altLang="en-US" u="sng" dirty="0" smtClean="0"/>
              <a:t>对数字求和</a:t>
            </a:r>
            <a:r>
              <a:rPr lang="en-US" altLang="zh-CN" u="sng" dirty="0" smtClean="0"/>
              <a:t>.</a:t>
            </a:r>
            <a:r>
              <a:rPr lang="en-US" altLang="zh-CN" u="sng" dirty="0" err="1" smtClean="0"/>
              <a:t>xlsx</a:t>
            </a:r>
            <a:endParaRPr lang="en-US" altLang="zh-CN" u="sng" dirty="0" smtClean="0"/>
          </a:p>
        </p:txBody>
      </p:sp>
    </p:spTree>
    <p:extLst>
      <p:ext uri="{BB962C8B-B14F-4D97-AF65-F5344CB8AC3E}">
        <p14:creationId xmlns:p14="http://schemas.microsoft.com/office/powerpoint/2010/main" val="12569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</a:p>
          <a:p>
            <a:r>
              <a:rPr lang="zh-CN" altLang="en-US" dirty="0"/>
              <a:t>运</a:t>
            </a:r>
            <a:r>
              <a:rPr lang="zh-CN" altLang="en-US" dirty="0" smtClean="0"/>
              <a:t>算函数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PRODUCT</a:t>
            </a:r>
          </a:p>
          <a:p>
            <a:r>
              <a:rPr lang="zh-CN" altLang="en-US" dirty="0"/>
              <a:t>运算</a:t>
            </a:r>
            <a:r>
              <a:rPr lang="zh-CN" altLang="en-US" dirty="0" smtClean="0"/>
              <a:t>符顺序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括号，</a:t>
            </a:r>
            <a:r>
              <a:rPr lang="zh-CN" altLang="en-US" dirty="0"/>
              <a:t>指</a:t>
            </a:r>
            <a:r>
              <a:rPr lang="zh-CN" altLang="en-US" dirty="0" smtClean="0"/>
              <a:t>数，</a:t>
            </a:r>
            <a:r>
              <a:rPr lang="zh-CN" altLang="en-US" dirty="0"/>
              <a:t>乘</a:t>
            </a:r>
            <a:r>
              <a:rPr lang="zh-CN" altLang="en-US" dirty="0" smtClean="0"/>
              <a:t>除，加减，从左往右</a:t>
            </a:r>
            <a:endParaRPr lang="en-US" altLang="zh-CN" dirty="0"/>
          </a:p>
          <a:p>
            <a:r>
              <a:rPr lang="zh-CN" altLang="en-US" dirty="0"/>
              <a:t>组合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5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创建图表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创建图表</a:t>
            </a:r>
            <a:endParaRPr lang="en-US" altLang="zh-CN" dirty="0" smtClean="0"/>
          </a:p>
          <a:p>
            <a:r>
              <a:rPr lang="zh-CN" altLang="en-US" dirty="0" smtClean="0"/>
              <a:t>创建饼图，条形图，折线图</a:t>
            </a:r>
            <a:endParaRPr lang="en-US" altLang="zh-CN" dirty="0" smtClean="0"/>
          </a:p>
          <a:p>
            <a:r>
              <a:rPr lang="zh-CN" altLang="en-US" dirty="0"/>
              <a:t>自定义</a:t>
            </a:r>
            <a:r>
              <a:rPr lang="zh-CN" altLang="en-US" dirty="0" smtClean="0"/>
              <a:t>图表</a:t>
            </a:r>
            <a:endParaRPr lang="en-US" altLang="zh-CN" dirty="0" smtClean="0"/>
          </a:p>
          <a:p>
            <a:r>
              <a:rPr lang="zh-CN" altLang="en-US" dirty="0" smtClean="0"/>
              <a:t>创建组合图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制图表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725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冻</a:t>
            </a:r>
            <a:r>
              <a:rPr lang="zh-CN" altLang="en-US" dirty="0"/>
              <a:t>结或锁定窗格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冻结窗格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</a:t>
            </a:r>
            <a:r>
              <a:rPr lang="zh-CN" altLang="en-US" dirty="0"/>
              <a:t>首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/>
              <a:t>冻</a:t>
            </a:r>
            <a:r>
              <a:rPr lang="zh-CN" altLang="en-US" dirty="0" smtClean="0"/>
              <a:t>结首列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冻结自定义行、列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页打印标题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98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1626</TotalTime>
  <Words>581</Words>
  <Application>Microsoft Office PowerPoint</Application>
  <PresentationFormat>Widescreen</PresentationFormat>
  <Paragraphs>105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Century Gothic</vt:lpstr>
      <vt:lpstr>Wingdings 3</vt:lpstr>
      <vt:lpstr>Ion</vt:lpstr>
      <vt:lpstr>Excel动手实验室</vt:lpstr>
      <vt:lpstr>Excel动手实验室 – 简介</vt:lpstr>
      <vt:lpstr>Excel动手实验室</vt:lpstr>
      <vt:lpstr>Excel动手实验室</vt:lpstr>
      <vt:lpstr>Excel动手实验室</vt:lpstr>
      <vt:lpstr>Excel动手实验室 - 对数字求和</vt:lpstr>
      <vt:lpstr>Excel动手实验室 – 基本数学运算</vt:lpstr>
      <vt:lpstr>Excel动手实验室 – 创建图表</vt:lpstr>
      <vt:lpstr>Excel动手实验室 - 冻结或锁定窗格</vt:lpstr>
      <vt:lpstr>Excel动手实验室 – 单元格引用</vt:lpstr>
      <vt:lpstr>Excel动手实验室 – 填充</vt:lpstr>
      <vt:lpstr>Excel动手实验室 – 加减时间</vt:lpstr>
      <vt:lpstr>Excel动手实验室 – 求平均值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肖鉴明</dc:creator>
  <cp:lastModifiedBy>肖鉴明</cp:lastModifiedBy>
  <cp:revision>39</cp:revision>
  <dcterms:created xsi:type="dcterms:W3CDTF">2015-05-16T04:38:12Z</dcterms:created>
  <dcterms:modified xsi:type="dcterms:W3CDTF">2015-05-17T09:05:59Z</dcterms:modified>
</cp:coreProperties>
</file>